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8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7A2159-5A7F-4BBD-A085-24464E02050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137E631F-66EB-4CF2-88EA-37D1785E284E}" type="datetimeFigureOut">
              <a:rPr lang="ru-RU"/>
              <a:pPr/>
              <a:t>15.03.2012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B58BCF-D33A-469A-A6F7-0F640CF87AB7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AC33-B1C8-4641-A49E-E1CBAB8EB1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892C96-22FA-43A7-A6F3-E188135A949C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CF381-8A02-4D6D-97E9-8443DF176A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92846D-547D-4106-90AD-1F4DD8C322DB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17F28-4BD7-48F8-8234-3AB2EF5C98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F99DFA-3D9C-4644-82B2-31D025853988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04789-3AFA-4D4D-9B3B-51DD3E990E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F28684-8877-438D-ACB5-AB8E870FCB72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E3CED-BB85-4344-95D2-B1ADD01C49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FA15F2-80E8-4E8B-B819-F5F6A14FB0B1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D614E-A456-42AC-B5AF-A2AFAFBB28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BCA736-9FC2-4591-8068-99F0DB6BCF9E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A6052-8485-4F74-9BA1-DB10B71C96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F1750C-6897-459A-8717-DCD9944E30AC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90C5D-0B3E-4BBE-B7CC-9ACCAA5DBC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B123E6-CC0E-4ECB-83D3-81930A045989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F8A12-B674-40B6-BBC2-29A0E866A4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A4AE92-EC73-4ABB-BD89-0E1130D5155C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2A0E0-430F-4921-BC43-F10B4CC913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15F7FFFF-2614-4B80-B24B-954D5F58CA1C}" type="datetimeFigureOut">
              <a:rPr lang="ru-RU"/>
              <a:pPr/>
              <a:t>15.03.2012</a:t>
            </a:fld>
            <a:endParaRPr lang="ru-RU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08913A85-A7B2-4DB9-AD7E-584E047E18F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инвесто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0"/>
            <a:ext cx="63007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6213"/>
            <a:ext cx="9144000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16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Tahoma</vt:lpstr>
      <vt:lpstr>Wingdings</vt:lpstr>
      <vt:lpstr>Океан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ispolkom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kudyaeff</dc:creator>
  <cp:lastModifiedBy>Борисова</cp:lastModifiedBy>
  <cp:revision>3</cp:revision>
  <dcterms:created xsi:type="dcterms:W3CDTF">2012-03-15T05:35:52Z</dcterms:created>
  <dcterms:modified xsi:type="dcterms:W3CDTF">2012-03-15T13:13:04Z</dcterms:modified>
</cp:coreProperties>
</file>