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A529551-F8B5-43A1-9C01-0EAA282D610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BB4AD3F-5BFA-462C-83A6-FFBB2D206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Презентация «Создание сети </a:t>
            </a:r>
            <a:r>
              <a:rPr lang="ru-RU" dirty="0" err="1" smtClean="0"/>
              <a:t>фитнес-центров</a:t>
            </a:r>
            <a:r>
              <a:rPr lang="ru-RU" dirty="0" smtClean="0"/>
              <a:t> </a:t>
            </a:r>
            <a:r>
              <a:rPr lang="en-US" dirty="0" err="1" smtClean="0"/>
              <a:t>PoWer</a:t>
            </a:r>
            <a:r>
              <a:rPr lang="en-US" dirty="0" smtClean="0"/>
              <a:t> </a:t>
            </a:r>
            <a:r>
              <a:rPr lang="en-US" dirty="0" err="1" smtClean="0"/>
              <a:t>stYle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Данная презентация представляет собой резюме проекта по созданию сети, состоящей из 10 </a:t>
            </a:r>
            <a:r>
              <a:rPr lang="ru-RU" dirty="0" err="1" smtClean="0"/>
              <a:t>фитнес-центров</a:t>
            </a:r>
            <a:r>
              <a:rPr lang="ru-RU" dirty="0" smtClean="0"/>
              <a:t> в г. Санкт-Петербург. Более подробная информация представлена в бизнес-плане проекта. 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239000" cy="1248750"/>
          </a:xfrm>
        </p:spPr>
        <p:txBody>
          <a:bodyPr>
            <a:normAutofit/>
          </a:bodyPr>
          <a:lstStyle/>
          <a:p>
            <a:r>
              <a:rPr lang="ru-RU" dirty="0" smtClean="0"/>
              <a:t>Цели.</a:t>
            </a:r>
            <a:br>
              <a:rPr lang="ru-RU" dirty="0" smtClean="0"/>
            </a:br>
            <a:r>
              <a:rPr lang="ru-RU" dirty="0" smtClean="0"/>
              <a:t>Задачи. 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7239000" cy="5143536"/>
          </a:xfrm>
        </p:spPr>
        <p:txBody>
          <a:bodyPr>
            <a:noAutofit/>
          </a:bodyPr>
          <a:lstStyle/>
          <a:p>
            <a:r>
              <a:rPr lang="ru-RU" sz="1250" b="1" dirty="0" smtClean="0"/>
              <a:t>Цель проекта </a:t>
            </a:r>
            <a:r>
              <a:rPr lang="ru-RU" sz="1250" dirty="0" smtClean="0"/>
              <a:t>- получение прибыли путем открытия сети фитнес-студий в Санкт-Петербурге на основе ФРАНЧАЙЗИНГА с высоким качеством обслуживания</a:t>
            </a:r>
          </a:p>
          <a:p>
            <a:r>
              <a:rPr lang="ru-RU" sz="1250" b="1" dirty="0" smtClean="0"/>
              <a:t>Задача </a:t>
            </a:r>
            <a:r>
              <a:rPr lang="ru-RU" sz="1250" dirty="0" smtClean="0"/>
              <a:t>- занять лидирующие позиции на рынке Санкт-Петербурга в области предоставления индивидуальных услуг в сфере фитнеса.</a:t>
            </a:r>
          </a:p>
          <a:p>
            <a:r>
              <a:rPr lang="ru-RU" sz="1250" b="1" dirty="0" smtClean="0"/>
              <a:t>Актуальность проекта: </a:t>
            </a:r>
            <a:r>
              <a:rPr lang="ru-RU" sz="1250" dirty="0" smtClean="0"/>
              <a:t>В настоящее время все больше и больше людей следит за своим здоровьем и внешностью. Происходит интенсивное развитие фитнес-индустрии во всем мире, темпы роста фитнес-студия находится на втором месте после нанотехнологий. В России динамика роста фитнес-услуг составляет 20-30% в год и опережает многих ведущих стран с точки зрения роста (США, Европа).</a:t>
            </a:r>
          </a:p>
          <a:p>
            <a:r>
              <a:rPr lang="ru-RU" sz="1250" b="1" dirty="0" smtClean="0"/>
              <a:t>Анализы, проведенные в проекте: </a:t>
            </a:r>
          </a:p>
          <a:p>
            <a:pPr>
              <a:buNone/>
            </a:pPr>
            <a:r>
              <a:rPr lang="ru-RU" sz="1250" dirty="0" smtClean="0"/>
              <a:t>      анализ конкурентов</a:t>
            </a:r>
            <a:br>
              <a:rPr lang="ru-RU" sz="1250" dirty="0" smtClean="0"/>
            </a:br>
            <a:r>
              <a:rPr lang="ru-RU" sz="1250" dirty="0" smtClean="0"/>
              <a:t>анализ поставщиков</a:t>
            </a:r>
            <a:br>
              <a:rPr lang="ru-RU" sz="1250" dirty="0" smtClean="0"/>
            </a:br>
            <a:r>
              <a:rPr lang="ru-RU" sz="1250" dirty="0" smtClean="0"/>
              <a:t>анализ рынка Санкт-Петербурга</a:t>
            </a:r>
            <a:br>
              <a:rPr lang="ru-RU" sz="1250" dirty="0" smtClean="0"/>
            </a:br>
            <a:r>
              <a:rPr lang="ru-RU" sz="1250" dirty="0" smtClean="0"/>
              <a:t>анализ потребителей</a:t>
            </a:r>
            <a:br>
              <a:rPr lang="ru-RU" sz="1250" dirty="0" smtClean="0"/>
            </a:br>
            <a:r>
              <a:rPr lang="ru-RU" sz="1250" dirty="0" smtClean="0"/>
              <a:t>анализ рисков </a:t>
            </a:r>
          </a:p>
          <a:p>
            <a:pPr>
              <a:buNone/>
            </a:pPr>
            <a:r>
              <a:rPr lang="ru-RU" sz="1250" b="1" dirty="0" smtClean="0"/>
              <a:t>Сильные стороны </a:t>
            </a:r>
            <a:r>
              <a:rPr lang="en-US" sz="1250" b="1" dirty="0" smtClean="0"/>
              <a:t>Power Style</a:t>
            </a:r>
            <a:r>
              <a:rPr lang="ru-RU" sz="1250" b="1" dirty="0" smtClean="0"/>
              <a:t>:</a:t>
            </a:r>
          </a:p>
          <a:p>
            <a:pPr lvl="0"/>
            <a:r>
              <a:rPr lang="ru-RU" sz="1250" dirty="0" smtClean="0"/>
              <a:t>уникальные комплексные программы;</a:t>
            </a:r>
          </a:p>
          <a:p>
            <a:pPr lvl="0"/>
            <a:r>
              <a:rPr lang="ru-RU" sz="1250" dirty="0" smtClean="0"/>
              <a:t>современные тренажеры;</a:t>
            </a:r>
          </a:p>
          <a:p>
            <a:pPr lvl="0"/>
            <a:r>
              <a:rPr lang="ru-RU" sz="1250" dirty="0" smtClean="0"/>
              <a:t>квалифицированный персонал;</a:t>
            </a:r>
          </a:p>
          <a:p>
            <a:pPr lvl="0"/>
            <a:r>
              <a:rPr lang="ru-RU" sz="1250" dirty="0" smtClean="0"/>
              <a:t>индивидуальный подход к каждому клиенту;</a:t>
            </a:r>
          </a:p>
          <a:p>
            <a:pPr lvl="0"/>
            <a:r>
              <a:rPr lang="ru-RU" sz="1250" dirty="0" smtClean="0"/>
              <a:t>групповые занятия для малой группы (6-8 человек)</a:t>
            </a:r>
          </a:p>
          <a:p>
            <a:pPr lvl="0"/>
            <a:r>
              <a:rPr lang="ru-RU" sz="1250" dirty="0" smtClean="0"/>
              <a:t>высокий уровень сервиса.</a:t>
            </a:r>
          </a:p>
          <a:p>
            <a:pPr>
              <a:buNone/>
            </a:pPr>
            <a:r>
              <a:rPr lang="ru-RU" sz="1250" dirty="0" smtClean="0"/>
              <a:t/>
            </a:r>
            <a:br>
              <a:rPr lang="ru-RU" sz="1250" dirty="0" smtClean="0"/>
            </a:br>
            <a:r>
              <a:rPr lang="ru-RU" sz="1250" dirty="0" smtClean="0"/>
              <a:t/>
            </a:r>
            <a:br>
              <a:rPr lang="ru-RU" sz="1250" dirty="0" smtClean="0"/>
            </a:br>
            <a:r>
              <a:rPr lang="ru-RU" sz="1250" dirty="0" smtClean="0"/>
              <a:t> </a:t>
            </a:r>
            <a:endParaRPr lang="ru-RU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Команда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Руководитель проекта - Сапрыкин Алексей Николаевич </a:t>
            </a:r>
            <a:r>
              <a:rPr lang="ru-RU" dirty="0" smtClean="0"/>
              <a:t>(30 лет)</a:t>
            </a:r>
            <a:br>
              <a:rPr lang="ru-RU" dirty="0" smtClean="0"/>
            </a:br>
            <a:r>
              <a:rPr lang="ru-RU" dirty="0" smtClean="0"/>
              <a:t>Высшее образование. Военно-морской</a:t>
            </a:r>
            <a:br>
              <a:rPr lang="ru-RU" dirty="0" smtClean="0"/>
            </a:br>
            <a:r>
              <a:rPr lang="ru-RU" dirty="0" smtClean="0"/>
              <a:t>Инженерный Институт</a:t>
            </a:r>
            <a:br>
              <a:rPr lang="ru-RU" dirty="0" smtClean="0"/>
            </a:br>
            <a:r>
              <a:rPr lang="ru-RU" dirty="0" smtClean="0"/>
              <a:t>(Санкт-Петербург). Тел: +7 981 813 16 69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Топ - менеджер - </a:t>
            </a:r>
            <a:r>
              <a:rPr lang="ru-RU" b="1" dirty="0" err="1" smtClean="0"/>
              <a:t>Тетерюкова</a:t>
            </a:r>
            <a:r>
              <a:rPr lang="ru-RU" b="1" dirty="0" smtClean="0"/>
              <a:t> Елена Владимировна </a:t>
            </a:r>
            <a:r>
              <a:rPr lang="ru-RU" dirty="0" smtClean="0"/>
              <a:t>(30 лет)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Высшее образование.</a:t>
            </a:r>
          </a:p>
          <a:p>
            <a:pPr>
              <a:buNone/>
            </a:pPr>
            <a:r>
              <a:rPr lang="ru-RU" dirty="0" smtClean="0"/>
              <a:t>   1) Амурский государственный университет,</a:t>
            </a:r>
            <a:br>
              <a:rPr lang="ru-RU" dirty="0" smtClean="0"/>
            </a:br>
            <a:r>
              <a:rPr lang="ru-RU" dirty="0" smtClean="0"/>
              <a:t>    экономический факультет </a:t>
            </a:r>
          </a:p>
          <a:p>
            <a:pPr>
              <a:buNone/>
            </a:pPr>
            <a:r>
              <a:rPr lang="ru-RU" dirty="0" smtClean="0"/>
              <a:t>    2) Московская бизнес-школа.</a:t>
            </a:r>
            <a:br>
              <a:rPr lang="ru-RU" dirty="0" smtClean="0"/>
            </a:br>
            <a:r>
              <a:rPr lang="ru-RU" dirty="0" smtClean="0"/>
              <a:t>    MBA «Стратегическое управление». </a:t>
            </a:r>
          </a:p>
          <a:p>
            <a:pPr>
              <a:buNone/>
            </a:pPr>
            <a:r>
              <a:rPr lang="ru-RU" dirty="0" smtClean="0"/>
              <a:t>    Успешный опыт запуска новых проектов на протяжении 4 лет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85728"/>
            <a:ext cx="938622" cy="1231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28"/>
            <a:ext cx="928694" cy="1234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экономические показатели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Необходимый объем финансирования – 20 млн. </a:t>
            </a:r>
            <a:r>
              <a:rPr lang="ru-RU" smtClean="0"/>
              <a:t>рублей</a:t>
            </a:r>
            <a:endParaRPr lang="ru-RU" dirty="0" smtClean="0"/>
          </a:p>
          <a:p>
            <a:r>
              <a:rPr lang="ru-RU" dirty="0" smtClean="0"/>
              <a:t>Планируется организация ООО (упрощенная система налогообложения), с прозрачным бухгалтерским и управленческим учетом</a:t>
            </a:r>
          </a:p>
          <a:p>
            <a:r>
              <a:rPr lang="ru-RU" dirty="0" smtClean="0"/>
              <a:t>Срок финансирования - 3 года.</a:t>
            </a:r>
          </a:p>
          <a:p>
            <a:r>
              <a:rPr lang="ru-RU" dirty="0" smtClean="0"/>
              <a:t>Срок окупаемости - 1 год</a:t>
            </a:r>
          </a:p>
          <a:p>
            <a:r>
              <a:rPr lang="ru-RU" dirty="0" smtClean="0"/>
              <a:t>Рентабельность инвестиций </a:t>
            </a:r>
            <a:r>
              <a:rPr lang="en-US" dirty="0" smtClean="0"/>
              <a:t>(ROI) </a:t>
            </a:r>
            <a:r>
              <a:rPr lang="ru-RU" dirty="0" smtClean="0"/>
              <a:t>составляет не менее 30%</a:t>
            </a:r>
          </a:p>
          <a:p>
            <a:r>
              <a:rPr lang="ru-RU" dirty="0" smtClean="0"/>
              <a:t>Рентабельность продаж 40%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160</TotalTime>
  <Words>203</Words>
  <Application>Microsoft Office PowerPoint</Application>
  <PresentationFormat>Экран (4:3)</PresentationFormat>
  <Paragraphs>30</Paragraphs>
  <Slides>4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Изящная</vt:lpstr>
      <vt:lpstr>Презентация «Создание сети фитнес-центров PoWer stYle»</vt:lpstr>
      <vt:lpstr>Цели. Задачи. преимущества</vt:lpstr>
      <vt:lpstr>  Команда</vt:lpstr>
      <vt:lpstr>Основные экономические показатели</vt:lpstr>
    </vt:vector>
  </TitlesOfParts>
  <Company>999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«Создание сети фитнес-центров Poyer stale»</dc:title>
  <dc:creator>Метелица</dc:creator>
  <cp:lastModifiedBy>Метелица</cp:lastModifiedBy>
  <cp:revision>24</cp:revision>
  <dcterms:created xsi:type="dcterms:W3CDTF">2013-03-11T07:56:51Z</dcterms:created>
  <dcterms:modified xsi:type="dcterms:W3CDTF">2013-03-11T10:39:01Z</dcterms:modified>
</cp:coreProperties>
</file>