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sldIdLst>
    <p:sldId id="256" r:id="rId2"/>
    <p:sldId id="265" r:id="rId3"/>
    <p:sldId id="272" r:id="rId4"/>
    <p:sldId id="257" r:id="rId5"/>
    <p:sldId id="260" r:id="rId6"/>
    <p:sldId id="259" r:id="rId7"/>
    <p:sldId id="263" r:id="rId8"/>
    <p:sldId id="261" r:id="rId9"/>
    <p:sldId id="264" r:id="rId10"/>
    <p:sldId id="277" r:id="rId11"/>
    <p:sldId id="275" r:id="rId12"/>
    <p:sldId id="278" r:id="rId13"/>
    <p:sldId id="276" r:id="rId14"/>
    <p:sldId id="258" r:id="rId15"/>
    <p:sldId id="266" r:id="rId16"/>
    <p:sldId id="268" r:id="rId17"/>
    <p:sldId id="267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Black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Black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Black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Black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Black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 Black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 Black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 Black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 Black" pitchFamily="34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C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9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193 h 504"/>
                        <a:gd name="T2" fmla="*/ 343 w 2736"/>
                        <a:gd name="T3" fmla="*/ 64 h 504"/>
                        <a:gd name="T4" fmla="*/ 705 w 2736"/>
                        <a:gd name="T5" fmla="*/ 9 h 504"/>
                        <a:gd name="T6" fmla="*/ 1086 w 2736"/>
                        <a:gd name="T7" fmla="*/ 9 h 504"/>
                        <a:gd name="T8" fmla="*/ 1080 w 2736"/>
                        <a:gd name="T9" fmla="*/ 40 h 504"/>
                        <a:gd name="T10" fmla="*/ 701 w 2736"/>
                        <a:gd name="T11" fmla="*/ 40 h 504"/>
                        <a:gd name="T12" fmla="*/ 260 w 2736"/>
                        <a:gd name="T13" fmla="*/ 112 h 504"/>
                        <a:gd name="T14" fmla="*/ 0 w 2736"/>
                        <a:gd name="T15" fmla="*/ 19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33 w 1769"/>
                        <a:gd name="T3" fmla="*/ 22 h 791"/>
                        <a:gd name="T4" fmla="*/ 316 w 1769"/>
                        <a:gd name="T5" fmla="*/ 77 h 791"/>
                        <a:gd name="T6" fmla="*/ 440 w 1769"/>
                        <a:gd name="T7" fmla="*/ 166 h 791"/>
                        <a:gd name="T8" fmla="*/ 480 w 1769"/>
                        <a:gd name="T9" fmla="*/ 234 h 791"/>
                        <a:gd name="T10" fmla="*/ 462 w 1769"/>
                        <a:gd name="T11" fmla="*/ 302 h 791"/>
                        <a:gd name="T12" fmla="*/ 435 w 1769"/>
                        <a:gd name="T13" fmla="*/ 243 h 791"/>
                        <a:gd name="T14" fmla="*/ 380 w 1769"/>
                        <a:gd name="T15" fmla="*/ 174 h 791"/>
                        <a:gd name="T16" fmla="*/ 303 w 1769"/>
                        <a:gd name="T17" fmla="*/ 113 h 791"/>
                        <a:gd name="T18" fmla="*/ 159 w 1769"/>
                        <a:gd name="T19" fmla="*/ 58 h 791"/>
                        <a:gd name="T20" fmla="*/ 0 w 1769"/>
                        <a:gd name="T21" fmla="*/ 29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239 h 504"/>
                        <a:gd name="T2" fmla="*/ 380 w 2736"/>
                        <a:gd name="T3" fmla="*/ 80 h 504"/>
                        <a:gd name="T4" fmla="*/ 781 w 2736"/>
                        <a:gd name="T5" fmla="*/ 12 h 504"/>
                        <a:gd name="T6" fmla="*/ 1203 w 2736"/>
                        <a:gd name="T7" fmla="*/ 12 h 504"/>
                        <a:gd name="T8" fmla="*/ 1195 w 2736"/>
                        <a:gd name="T9" fmla="*/ 49 h 504"/>
                        <a:gd name="T10" fmla="*/ 776 w 2736"/>
                        <a:gd name="T11" fmla="*/ 49 h 504"/>
                        <a:gd name="T12" fmla="*/ 288 w 2736"/>
                        <a:gd name="T13" fmla="*/ 138 h 504"/>
                        <a:gd name="T14" fmla="*/ 0 w 2736"/>
                        <a:gd name="T15" fmla="*/ 239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>
                        <a:gd name="T0" fmla="*/ 2 w 1769"/>
                        <a:gd name="T1" fmla="*/ 4 h 791"/>
                        <a:gd name="T2" fmla="*/ 147 w 1769"/>
                        <a:gd name="T3" fmla="*/ 27 h 791"/>
                        <a:gd name="T4" fmla="*/ 351 w 1769"/>
                        <a:gd name="T5" fmla="*/ 95 h 791"/>
                        <a:gd name="T6" fmla="*/ 488 w 1769"/>
                        <a:gd name="T7" fmla="*/ 205 h 791"/>
                        <a:gd name="T8" fmla="*/ 532 w 1769"/>
                        <a:gd name="T9" fmla="*/ 289 h 791"/>
                        <a:gd name="T10" fmla="*/ 512 w 1769"/>
                        <a:gd name="T11" fmla="*/ 373 h 791"/>
                        <a:gd name="T12" fmla="*/ 482 w 1769"/>
                        <a:gd name="T13" fmla="*/ 300 h 791"/>
                        <a:gd name="T14" fmla="*/ 421 w 1769"/>
                        <a:gd name="T15" fmla="*/ 216 h 791"/>
                        <a:gd name="T16" fmla="*/ 336 w 1769"/>
                        <a:gd name="T17" fmla="*/ 141 h 791"/>
                        <a:gd name="T18" fmla="*/ 176 w 1769"/>
                        <a:gd name="T19" fmla="*/ 72 h 791"/>
                        <a:gd name="T20" fmla="*/ 0 w 1769"/>
                        <a:gd name="T21" fmla="*/ 36 h 791"/>
                        <a:gd name="T22" fmla="*/ 2 w 1769"/>
                        <a:gd name="T23" fmla="*/ 4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183 h 504"/>
                        <a:gd name="T2" fmla="*/ 348 w 2736"/>
                        <a:gd name="T3" fmla="*/ 61 h 504"/>
                        <a:gd name="T4" fmla="*/ 715 w 2736"/>
                        <a:gd name="T5" fmla="*/ 8 h 504"/>
                        <a:gd name="T6" fmla="*/ 1101 w 2736"/>
                        <a:gd name="T7" fmla="*/ 8 h 504"/>
                        <a:gd name="T8" fmla="*/ 1095 w 2736"/>
                        <a:gd name="T9" fmla="*/ 37 h 504"/>
                        <a:gd name="T10" fmla="*/ 710 w 2736"/>
                        <a:gd name="T11" fmla="*/ 37 h 504"/>
                        <a:gd name="T12" fmla="*/ 263 w 2736"/>
                        <a:gd name="T13" fmla="*/ 106 h 504"/>
                        <a:gd name="T14" fmla="*/ 0 w 2736"/>
                        <a:gd name="T15" fmla="*/ 18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35 w 1769"/>
                        <a:gd name="T3" fmla="*/ 20 h 791"/>
                        <a:gd name="T4" fmla="*/ 321 w 1769"/>
                        <a:gd name="T5" fmla="*/ 72 h 791"/>
                        <a:gd name="T6" fmla="*/ 447 w 1769"/>
                        <a:gd name="T7" fmla="*/ 156 h 791"/>
                        <a:gd name="T8" fmla="*/ 487 w 1769"/>
                        <a:gd name="T9" fmla="*/ 220 h 791"/>
                        <a:gd name="T10" fmla="*/ 469 w 1769"/>
                        <a:gd name="T11" fmla="*/ 285 h 791"/>
                        <a:gd name="T12" fmla="*/ 441 w 1769"/>
                        <a:gd name="T13" fmla="*/ 229 h 791"/>
                        <a:gd name="T14" fmla="*/ 386 w 1769"/>
                        <a:gd name="T15" fmla="*/ 164 h 791"/>
                        <a:gd name="T16" fmla="*/ 308 w 1769"/>
                        <a:gd name="T17" fmla="*/ 107 h 791"/>
                        <a:gd name="T18" fmla="*/ 161 w 1769"/>
                        <a:gd name="T19" fmla="*/ 55 h 791"/>
                        <a:gd name="T20" fmla="*/ 0 w 1769"/>
                        <a:gd name="T21" fmla="*/ 28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223 h 504"/>
                        <a:gd name="T2" fmla="*/ 325 w 2736"/>
                        <a:gd name="T3" fmla="*/ 74 h 504"/>
                        <a:gd name="T4" fmla="*/ 667 w 2736"/>
                        <a:gd name="T5" fmla="*/ 11 h 504"/>
                        <a:gd name="T6" fmla="*/ 1028 w 2736"/>
                        <a:gd name="T7" fmla="*/ 11 h 504"/>
                        <a:gd name="T8" fmla="*/ 1022 w 2736"/>
                        <a:gd name="T9" fmla="*/ 45 h 504"/>
                        <a:gd name="T10" fmla="*/ 663 w 2736"/>
                        <a:gd name="T11" fmla="*/ 45 h 504"/>
                        <a:gd name="T12" fmla="*/ 246 w 2736"/>
                        <a:gd name="T13" fmla="*/ 129 h 504"/>
                        <a:gd name="T14" fmla="*/ 0 w 2736"/>
                        <a:gd name="T15" fmla="*/ 22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26 w 1769"/>
                        <a:gd name="T3" fmla="*/ 25 h 791"/>
                        <a:gd name="T4" fmla="*/ 300 w 1769"/>
                        <a:gd name="T5" fmla="*/ 88 h 791"/>
                        <a:gd name="T6" fmla="*/ 418 w 1769"/>
                        <a:gd name="T7" fmla="*/ 191 h 791"/>
                        <a:gd name="T8" fmla="*/ 455 w 1769"/>
                        <a:gd name="T9" fmla="*/ 269 h 791"/>
                        <a:gd name="T10" fmla="*/ 438 w 1769"/>
                        <a:gd name="T11" fmla="*/ 348 h 791"/>
                        <a:gd name="T12" fmla="*/ 412 w 1769"/>
                        <a:gd name="T13" fmla="*/ 279 h 791"/>
                        <a:gd name="T14" fmla="*/ 360 w 1769"/>
                        <a:gd name="T15" fmla="*/ 201 h 791"/>
                        <a:gd name="T16" fmla="*/ 288 w 1769"/>
                        <a:gd name="T17" fmla="*/ 131 h 791"/>
                        <a:gd name="T18" fmla="*/ 151 w 1769"/>
                        <a:gd name="T19" fmla="*/ 67 h 791"/>
                        <a:gd name="T20" fmla="*/ 0 w 1769"/>
                        <a:gd name="T21" fmla="*/ 34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193 h 504"/>
                        <a:gd name="T2" fmla="*/ 276 w 2736"/>
                        <a:gd name="T3" fmla="*/ 64 h 504"/>
                        <a:gd name="T4" fmla="*/ 566 w 2736"/>
                        <a:gd name="T5" fmla="*/ 9 h 504"/>
                        <a:gd name="T6" fmla="*/ 872 w 2736"/>
                        <a:gd name="T7" fmla="*/ 9 h 504"/>
                        <a:gd name="T8" fmla="*/ 867 w 2736"/>
                        <a:gd name="T9" fmla="*/ 40 h 504"/>
                        <a:gd name="T10" fmla="*/ 562 w 2736"/>
                        <a:gd name="T11" fmla="*/ 40 h 504"/>
                        <a:gd name="T12" fmla="*/ 208 w 2736"/>
                        <a:gd name="T13" fmla="*/ 112 h 504"/>
                        <a:gd name="T14" fmla="*/ 0 w 2736"/>
                        <a:gd name="T15" fmla="*/ 19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>
                        <a:gd name="T0" fmla="*/ 1 w 1769"/>
                        <a:gd name="T1" fmla="*/ 3 h 791"/>
                        <a:gd name="T2" fmla="*/ 107 w 1769"/>
                        <a:gd name="T3" fmla="*/ 22 h 791"/>
                        <a:gd name="T4" fmla="*/ 255 w 1769"/>
                        <a:gd name="T5" fmla="*/ 77 h 791"/>
                        <a:gd name="T6" fmla="*/ 355 w 1769"/>
                        <a:gd name="T7" fmla="*/ 165 h 791"/>
                        <a:gd name="T8" fmla="*/ 387 w 1769"/>
                        <a:gd name="T9" fmla="*/ 232 h 791"/>
                        <a:gd name="T10" fmla="*/ 372 w 1769"/>
                        <a:gd name="T11" fmla="*/ 301 h 791"/>
                        <a:gd name="T12" fmla="*/ 350 w 1769"/>
                        <a:gd name="T13" fmla="*/ 242 h 791"/>
                        <a:gd name="T14" fmla="*/ 306 w 1769"/>
                        <a:gd name="T15" fmla="*/ 174 h 791"/>
                        <a:gd name="T16" fmla="*/ 244 w 1769"/>
                        <a:gd name="T17" fmla="*/ 113 h 791"/>
                        <a:gd name="T18" fmla="*/ 128 w 1769"/>
                        <a:gd name="T19" fmla="*/ 58 h 791"/>
                        <a:gd name="T20" fmla="*/ 0 w 1769"/>
                        <a:gd name="T21" fmla="*/ 29 h 791"/>
                        <a:gd name="T22" fmla="*/ 1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95 h 504"/>
                        <a:gd name="T2" fmla="*/ 227 w 2736"/>
                        <a:gd name="T3" fmla="*/ 32 h 504"/>
                        <a:gd name="T4" fmla="*/ 467 w 2736"/>
                        <a:gd name="T5" fmla="*/ 4 h 504"/>
                        <a:gd name="T6" fmla="*/ 720 w 2736"/>
                        <a:gd name="T7" fmla="*/ 4 h 504"/>
                        <a:gd name="T8" fmla="*/ 716 w 2736"/>
                        <a:gd name="T9" fmla="*/ 20 h 504"/>
                        <a:gd name="T10" fmla="*/ 464 w 2736"/>
                        <a:gd name="T11" fmla="*/ 20 h 504"/>
                        <a:gd name="T12" fmla="*/ 172 w 2736"/>
                        <a:gd name="T13" fmla="*/ 55 h 504"/>
                        <a:gd name="T14" fmla="*/ 0 w 2736"/>
                        <a:gd name="T15" fmla="*/ 9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88 w 1769"/>
                        <a:gd name="T3" fmla="*/ 10 h 791"/>
                        <a:gd name="T4" fmla="*/ 210 w 1769"/>
                        <a:gd name="T5" fmla="*/ 38 h 791"/>
                        <a:gd name="T6" fmla="*/ 293 w 1769"/>
                        <a:gd name="T7" fmla="*/ 81 h 791"/>
                        <a:gd name="T8" fmla="*/ 319 w 1769"/>
                        <a:gd name="T9" fmla="*/ 114 h 791"/>
                        <a:gd name="T10" fmla="*/ 307 w 1769"/>
                        <a:gd name="T11" fmla="*/ 148 h 791"/>
                        <a:gd name="T12" fmla="*/ 289 w 1769"/>
                        <a:gd name="T13" fmla="*/ 119 h 791"/>
                        <a:gd name="T14" fmla="*/ 252 w 1769"/>
                        <a:gd name="T15" fmla="*/ 85 h 791"/>
                        <a:gd name="T16" fmla="*/ 202 w 1769"/>
                        <a:gd name="T17" fmla="*/ 56 h 791"/>
                        <a:gd name="T18" fmla="*/ 106 w 1769"/>
                        <a:gd name="T19" fmla="*/ 29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92 h 504"/>
                        <a:gd name="T2" fmla="*/ 175 w 2736"/>
                        <a:gd name="T3" fmla="*/ 31 h 504"/>
                        <a:gd name="T4" fmla="*/ 361 w 2736"/>
                        <a:gd name="T5" fmla="*/ 4 h 504"/>
                        <a:gd name="T6" fmla="*/ 556 w 2736"/>
                        <a:gd name="T7" fmla="*/ 4 h 504"/>
                        <a:gd name="T8" fmla="*/ 553 w 2736"/>
                        <a:gd name="T9" fmla="*/ 19 h 504"/>
                        <a:gd name="T10" fmla="*/ 358 w 2736"/>
                        <a:gd name="T11" fmla="*/ 19 h 504"/>
                        <a:gd name="T12" fmla="*/ 133 w 2736"/>
                        <a:gd name="T13" fmla="*/ 53 h 504"/>
                        <a:gd name="T14" fmla="*/ 0 w 2736"/>
                        <a:gd name="T15" fmla="*/ 9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68 w 1769"/>
                        <a:gd name="T3" fmla="*/ 10 h 791"/>
                        <a:gd name="T4" fmla="*/ 162 w 1769"/>
                        <a:gd name="T5" fmla="*/ 36 h 791"/>
                        <a:gd name="T6" fmla="*/ 226 w 1769"/>
                        <a:gd name="T7" fmla="*/ 79 h 791"/>
                        <a:gd name="T8" fmla="*/ 246 w 1769"/>
                        <a:gd name="T9" fmla="*/ 111 h 791"/>
                        <a:gd name="T10" fmla="*/ 237 w 1769"/>
                        <a:gd name="T11" fmla="*/ 144 h 791"/>
                        <a:gd name="T12" fmla="*/ 223 w 1769"/>
                        <a:gd name="T13" fmla="*/ 115 h 791"/>
                        <a:gd name="T14" fmla="*/ 195 w 1769"/>
                        <a:gd name="T15" fmla="*/ 83 h 791"/>
                        <a:gd name="T16" fmla="*/ 155 w 1769"/>
                        <a:gd name="T17" fmla="*/ 54 h 791"/>
                        <a:gd name="T18" fmla="*/ 81 w 1769"/>
                        <a:gd name="T19" fmla="*/ 28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193 h 504"/>
                        <a:gd name="T2" fmla="*/ 343 w 2736"/>
                        <a:gd name="T3" fmla="*/ 64 h 504"/>
                        <a:gd name="T4" fmla="*/ 705 w 2736"/>
                        <a:gd name="T5" fmla="*/ 9 h 504"/>
                        <a:gd name="T6" fmla="*/ 1086 w 2736"/>
                        <a:gd name="T7" fmla="*/ 9 h 504"/>
                        <a:gd name="T8" fmla="*/ 1080 w 2736"/>
                        <a:gd name="T9" fmla="*/ 40 h 504"/>
                        <a:gd name="T10" fmla="*/ 701 w 2736"/>
                        <a:gd name="T11" fmla="*/ 40 h 504"/>
                        <a:gd name="T12" fmla="*/ 260 w 2736"/>
                        <a:gd name="T13" fmla="*/ 112 h 504"/>
                        <a:gd name="T14" fmla="*/ 0 w 2736"/>
                        <a:gd name="T15" fmla="*/ 19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33 w 1769"/>
                        <a:gd name="T3" fmla="*/ 22 h 791"/>
                        <a:gd name="T4" fmla="*/ 316 w 1769"/>
                        <a:gd name="T5" fmla="*/ 77 h 791"/>
                        <a:gd name="T6" fmla="*/ 440 w 1769"/>
                        <a:gd name="T7" fmla="*/ 166 h 791"/>
                        <a:gd name="T8" fmla="*/ 480 w 1769"/>
                        <a:gd name="T9" fmla="*/ 234 h 791"/>
                        <a:gd name="T10" fmla="*/ 462 w 1769"/>
                        <a:gd name="T11" fmla="*/ 302 h 791"/>
                        <a:gd name="T12" fmla="*/ 435 w 1769"/>
                        <a:gd name="T13" fmla="*/ 243 h 791"/>
                        <a:gd name="T14" fmla="*/ 380 w 1769"/>
                        <a:gd name="T15" fmla="*/ 174 h 791"/>
                        <a:gd name="T16" fmla="*/ 303 w 1769"/>
                        <a:gd name="T17" fmla="*/ 113 h 791"/>
                        <a:gd name="T18" fmla="*/ 159 w 1769"/>
                        <a:gd name="T19" fmla="*/ 58 h 791"/>
                        <a:gd name="T20" fmla="*/ 0 w 1769"/>
                        <a:gd name="T21" fmla="*/ 29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239 h 504"/>
                        <a:gd name="T2" fmla="*/ 380 w 2736"/>
                        <a:gd name="T3" fmla="*/ 80 h 504"/>
                        <a:gd name="T4" fmla="*/ 781 w 2736"/>
                        <a:gd name="T5" fmla="*/ 12 h 504"/>
                        <a:gd name="T6" fmla="*/ 1203 w 2736"/>
                        <a:gd name="T7" fmla="*/ 12 h 504"/>
                        <a:gd name="T8" fmla="*/ 1195 w 2736"/>
                        <a:gd name="T9" fmla="*/ 49 h 504"/>
                        <a:gd name="T10" fmla="*/ 776 w 2736"/>
                        <a:gd name="T11" fmla="*/ 49 h 504"/>
                        <a:gd name="T12" fmla="*/ 288 w 2736"/>
                        <a:gd name="T13" fmla="*/ 138 h 504"/>
                        <a:gd name="T14" fmla="*/ 0 w 2736"/>
                        <a:gd name="T15" fmla="*/ 239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>
                        <a:gd name="T0" fmla="*/ 2 w 1769"/>
                        <a:gd name="T1" fmla="*/ 4 h 791"/>
                        <a:gd name="T2" fmla="*/ 147 w 1769"/>
                        <a:gd name="T3" fmla="*/ 27 h 791"/>
                        <a:gd name="T4" fmla="*/ 351 w 1769"/>
                        <a:gd name="T5" fmla="*/ 95 h 791"/>
                        <a:gd name="T6" fmla="*/ 488 w 1769"/>
                        <a:gd name="T7" fmla="*/ 205 h 791"/>
                        <a:gd name="T8" fmla="*/ 532 w 1769"/>
                        <a:gd name="T9" fmla="*/ 289 h 791"/>
                        <a:gd name="T10" fmla="*/ 512 w 1769"/>
                        <a:gd name="T11" fmla="*/ 373 h 791"/>
                        <a:gd name="T12" fmla="*/ 482 w 1769"/>
                        <a:gd name="T13" fmla="*/ 300 h 791"/>
                        <a:gd name="T14" fmla="*/ 421 w 1769"/>
                        <a:gd name="T15" fmla="*/ 216 h 791"/>
                        <a:gd name="T16" fmla="*/ 336 w 1769"/>
                        <a:gd name="T17" fmla="*/ 141 h 791"/>
                        <a:gd name="T18" fmla="*/ 176 w 1769"/>
                        <a:gd name="T19" fmla="*/ 72 h 791"/>
                        <a:gd name="T20" fmla="*/ 0 w 1769"/>
                        <a:gd name="T21" fmla="*/ 36 h 791"/>
                        <a:gd name="T22" fmla="*/ 2 w 1769"/>
                        <a:gd name="T23" fmla="*/ 4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183 h 504"/>
                        <a:gd name="T2" fmla="*/ 348 w 2736"/>
                        <a:gd name="T3" fmla="*/ 61 h 504"/>
                        <a:gd name="T4" fmla="*/ 715 w 2736"/>
                        <a:gd name="T5" fmla="*/ 8 h 504"/>
                        <a:gd name="T6" fmla="*/ 1101 w 2736"/>
                        <a:gd name="T7" fmla="*/ 8 h 504"/>
                        <a:gd name="T8" fmla="*/ 1095 w 2736"/>
                        <a:gd name="T9" fmla="*/ 37 h 504"/>
                        <a:gd name="T10" fmla="*/ 710 w 2736"/>
                        <a:gd name="T11" fmla="*/ 37 h 504"/>
                        <a:gd name="T12" fmla="*/ 263 w 2736"/>
                        <a:gd name="T13" fmla="*/ 106 h 504"/>
                        <a:gd name="T14" fmla="*/ 0 w 2736"/>
                        <a:gd name="T15" fmla="*/ 18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35 w 1769"/>
                        <a:gd name="T3" fmla="*/ 20 h 791"/>
                        <a:gd name="T4" fmla="*/ 321 w 1769"/>
                        <a:gd name="T5" fmla="*/ 72 h 791"/>
                        <a:gd name="T6" fmla="*/ 447 w 1769"/>
                        <a:gd name="T7" fmla="*/ 156 h 791"/>
                        <a:gd name="T8" fmla="*/ 487 w 1769"/>
                        <a:gd name="T9" fmla="*/ 220 h 791"/>
                        <a:gd name="T10" fmla="*/ 469 w 1769"/>
                        <a:gd name="T11" fmla="*/ 285 h 791"/>
                        <a:gd name="T12" fmla="*/ 441 w 1769"/>
                        <a:gd name="T13" fmla="*/ 229 h 791"/>
                        <a:gd name="T14" fmla="*/ 386 w 1769"/>
                        <a:gd name="T15" fmla="*/ 164 h 791"/>
                        <a:gd name="T16" fmla="*/ 308 w 1769"/>
                        <a:gd name="T17" fmla="*/ 107 h 791"/>
                        <a:gd name="T18" fmla="*/ 161 w 1769"/>
                        <a:gd name="T19" fmla="*/ 55 h 791"/>
                        <a:gd name="T20" fmla="*/ 0 w 1769"/>
                        <a:gd name="T21" fmla="*/ 28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223 h 504"/>
                        <a:gd name="T2" fmla="*/ 325 w 2736"/>
                        <a:gd name="T3" fmla="*/ 74 h 504"/>
                        <a:gd name="T4" fmla="*/ 667 w 2736"/>
                        <a:gd name="T5" fmla="*/ 11 h 504"/>
                        <a:gd name="T6" fmla="*/ 1028 w 2736"/>
                        <a:gd name="T7" fmla="*/ 11 h 504"/>
                        <a:gd name="T8" fmla="*/ 1022 w 2736"/>
                        <a:gd name="T9" fmla="*/ 45 h 504"/>
                        <a:gd name="T10" fmla="*/ 663 w 2736"/>
                        <a:gd name="T11" fmla="*/ 45 h 504"/>
                        <a:gd name="T12" fmla="*/ 246 w 2736"/>
                        <a:gd name="T13" fmla="*/ 129 h 504"/>
                        <a:gd name="T14" fmla="*/ 0 w 2736"/>
                        <a:gd name="T15" fmla="*/ 22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26 w 1769"/>
                        <a:gd name="T3" fmla="*/ 25 h 791"/>
                        <a:gd name="T4" fmla="*/ 300 w 1769"/>
                        <a:gd name="T5" fmla="*/ 88 h 791"/>
                        <a:gd name="T6" fmla="*/ 418 w 1769"/>
                        <a:gd name="T7" fmla="*/ 191 h 791"/>
                        <a:gd name="T8" fmla="*/ 455 w 1769"/>
                        <a:gd name="T9" fmla="*/ 269 h 791"/>
                        <a:gd name="T10" fmla="*/ 438 w 1769"/>
                        <a:gd name="T11" fmla="*/ 348 h 791"/>
                        <a:gd name="T12" fmla="*/ 412 w 1769"/>
                        <a:gd name="T13" fmla="*/ 279 h 791"/>
                        <a:gd name="T14" fmla="*/ 360 w 1769"/>
                        <a:gd name="T15" fmla="*/ 201 h 791"/>
                        <a:gd name="T16" fmla="*/ 288 w 1769"/>
                        <a:gd name="T17" fmla="*/ 131 h 791"/>
                        <a:gd name="T18" fmla="*/ 151 w 1769"/>
                        <a:gd name="T19" fmla="*/ 67 h 791"/>
                        <a:gd name="T20" fmla="*/ 0 w 1769"/>
                        <a:gd name="T21" fmla="*/ 34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193 h 504"/>
                        <a:gd name="T2" fmla="*/ 276 w 2736"/>
                        <a:gd name="T3" fmla="*/ 64 h 504"/>
                        <a:gd name="T4" fmla="*/ 566 w 2736"/>
                        <a:gd name="T5" fmla="*/ 9 h 504"/>
                        <a:gd name="T6" fmla="*/ 872 w 2736"/>
                        <a:gd name="T7" fmla="*/ 9 h 504"/>
                        <a:gd name="T8" fmla="*/ 867 w 2736"/>
                        <a:gd name="T9" fmla="*/ 40 h 504"/>
                        <a:gd name="T10" fmla="*/ 562 w 2736"/>
                        <a:gd name="T11" fmla="*/ 40 h 504"/>
                        <a:gd name="T12" fmla="*/ 208 w 2736"/>
                        <a:gd name="T13" fmla="*/ 112 h 504"/>
                        <a:gd name="T14" fmla="*/ 0 w 2736"/>
                        <a:gd name="T15" fmla="*/ 19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>
                        <a:gd name="T0" fmla="*/ 1 w 1769"/>
                        <a:gd name="T1" fmla="*/ 3 h 791"/>
                        <a:gd name="T2" fmla="*/ 107 w 1769"/>
                        <a:gd name="T3" fmla="*/ 22 h 791"/>
                        <a:gd name="T4" fmla="*/ 255 w 1769"/>
                        <a:gd name="T5" fmla="*/ 77 h 791"/>
                        <a:gd name="T6" fmla="*/ 355 w 1769"/>
                        <a:gd name="T7" fmla="*/ 165 h 791"/>
                        <a:gd name="T8" fmla="*/ 387 w 1769"/>
                        <a:gd name="T9" fmla="*/ 232 h 791"/>
                        <a:gd name="T10" fmla="*/ 372 w 1769"/>
                        <a:gd name="T11" fmla="*/ 301 h 791"/>
                        <a:gd name="T12" fmla="*/ 350 w 1769"/>
                        <a:gd name="T13" fmla="*/ 242 h 791"/>
                        <a:gd name="T14" fmla="*/ 306 w 1769"/>
                        <a:gd name="T15" fmla="*/ 174 h 791"/>
                        <a:gd name="T16" fmla="*/ 244 w 1769"/>
                        <a:gd name="T17" fmla="*/ 113 h 791"/>
                        <a:gd name="T18" fmla="*/ 128 w 1769"/>
                        <a:gd name="T19" fmla="*/ 58 h 791"/>
                        <a:gd name="T20" fmla="*/ 0 w 1769"/>
                        <a:gd name="T21" fmla="*/ 29 h 791"/>
                        <a:gd name="T22" fmla="*/ 1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95 h 504"/>
                        <a:gd name="T2" fmla="*/ 227 w 2736"/>
                        <a:gd name="T3" fmla="*/ 32 h 504"/>
                        <a:gd name="T4" fmla="*/ 467 w 2736"/>
                        <a:gd name="T5" fmla="*/ 4 h 504"/>
                        <a:gd name="T6" fmla="*/ 720 w 2736"/>
                        <a:gd name="T7" fmla="*/ 4 h 504"/>
                        <a:gd name="T8" fmla="*/ 716 w 2736"/>
                        <a:gd name="T9" fmla="*/ 20 h 504"/>
                        <a:gd name="T10" fmla="*/ 464 w 2736"/>
                        <a:gd name="T11" fmla="*/ 20 h 504"/>
                        <a:gd name="T12" fmla="*/ 172 w 2736"/>
                        <a:gd name="T13" fmla="*/ 55 h 504"/>
                        <a:gd name="T14" fmla="*/ 0 w 2736"/>
                        <a:gd name="T15" fmla="*/ 9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88 w 1769"/>
                        <a:gd name="T3" fmla="*/ 10 h 791"/>
                        <a:gd name="T4" fmla="*/ 210 w 1769"/>
                        <a:gd name="T5" fmla="*/ 38 h 791"/>
                        <a:gd name="T6" fmla="*/ 293 w 1769"/>
                        <a:gd name="T7" fmla="*/ 81 h 791"/>
                        <a:gd name="T8" fmla="*/ 319 w 1769"/>
                        <a:gd name="T9" fmla="*/ 114 h 791"/>
                        <a:gd name="T10" fmla="*/ 307 w 1769"/>
                        <a:gd name="T11" fmla="*/ 148 h 791"/>
                        <a:gd name="T12" fmla="*/ 289 w 1769"/>
                        <a:gd name="T13" fmla="*/ 119 h 791"/>
                        <a:gd name="T14" fmla="*/ 252 w 1769"/>
                        <a:gd name="T15" fmla="*/ 85 h 791"/>
                        <a:gd name="T16" fmla="*/ 202 w 1769"/>
                        <a:gd name="T17" fmla="*/ 56 h 791"/>
                        <a:gd name="T18" fmla="*/ 106 w 1769"/>
                        <a:gd name="T19" fmla="*/ 29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92 h 504"/>
                        <a:gd name="T2" fmla="*/ 175 w 2736"/>
                        <a:gd name="T3" fmla="*/ 31 h 504"/>
                        <a:gd name="T4" fmla="*/ 361 w 2736"/>
                        <a:gd name="T5" fmla="*/ 4 h 504"/>
                        <a:gd name="T6" fmla="*/ 556 w 2736"/>
                        <a:gd name="T7" fmla="*/ 4 h 504"/>
                        <a:gd name="T8" fmla="*/ 553 w 2736"/>
                        <a:gd name="T9" fmla="*/ 19 h 504"/>
                        <a:gd name="T10" fmla="*/ 358 w 2736"/>
                        <a:gd name="T11" fmla="*/ 19 h 504"/>
                        <a:gd name="T12" fmla="*/ 133 w 2736"/>
                        <a:gd name="T13" fmla="*/ 53 h 504"/>
                        <a:gd name="T14" fmla="*/ 0 w 2736"/>
                        <a:gd name="T15" fmla="*/ 9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68 w 1769"/>
                        <a:gd name="T3" fmla="*/ 10 h 791"/>
                        <a:gd name="T4" fmla="*/ 162 w 1769"/>
                        <a:gd name="T5" fmla="*/ 36 h 791"/>
                        <a:gd name="T6" fmla="*/ 226 w 1769"/>
                        <a:gd name="T7" fmla="*/ 79 h 791"/>
                        <a:gd name="T8" fmla="*/ 246 w 1769"/>
                        <a:gd name="T9" fmla="*/ 111 h 791"/>
                        <a:gd name="T10" fmla="*/ 237 w 1769"/>
                        <a:gd name="T11" fmla="*/ 144 h 791"/>
                        <a:gd name="T12" fmla="*/ 223 w 1769"/>
                        <a:gd name="T13" fmla="*/ 115 h 791"/>
                        <a:gd name="T14" fmla="*/ 195 w 1769"/>
                        <a:gd name="T15" fmla="*/ 83 h 791"/>
                        <a:gd name="T16" fmla="*/ 155 w 1769"/>
                        <a:gd name="T17" fmla="*/ 54 h 791"/>
                        <a:gd name="T18" fmla="*/ 81 w 1769"/>
                        <a:gd name="T19" fmla="*/ 28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92 h 504"/>
                        <a:gd name="T2" fmla="*/ 175 w 2736"/>
                        <a:gd name="T3" fmla="*/ 31 h 504"/>
                        <a:gd name="T4" fmla="*/ 361 w 2736"/>
                        <a:gd name="T5" fmla="*/ 4 h 504"/>
                        <a:gd name="T6" fmla="*/ 556 w 2736"/>
                        <a:gd name="T7" fmla="*/ 4 h 504"/>
                        <a:gd name="T8" fmla="*/ 553 w 2736"/>
                        <a:gd name="T9" fmla="*/ 19 h 504"/>
                        <a:gd name="T10" fmla="*/ 358 w 2736"/>
                        <a:gd name="T11" fmla="*/ 19 h 504"/>
                        <a:gd name="T12" fmla="*/ 133 w 2736"/>
                        <a:gd name="T13" fmla="*/ 53 h 504"/>
                        <a:gd name="T14" fmla="*/ 0 w 2736"/>
                        <a:gd name="T15" fmla="*/ 9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68 w 1769"/>
                        <a:gd name="T3" fmla="*/ 10 h 791"/>
                        <a:gd name="T4" fmla="*/ 162 w 1769"/>
                        <a:gd name="T5" fmla="*/ 36 h 791"/>
                        <a:gd name="T6" fmla="*/ 226 w 1769"/>
                        <a:gd name="T7" fmla="*/ 79 h 791"/>
                        <a:gd name="T8" fmla="*/ 246 w 1769"/>
                        <a:gd name="T9" fmla="*/ 111 h 791"/>
                        <a:gd name="T10" fmla="*/ 237 w 1769"/>
                        <a:gd name="T11" fmla="*/ 144 h 791"/>
                        <a:gd name="T12" fmla="*/ 223 w 1769"/>
                        <a:gd name="T13" fmla="*/ 115 h 791"/>
                        <a:gd name="T14" fmla="*/ 195 w 1769"/>
                        <a:gd name="T15" fmla="*/ 83 h 791"/>
                        <a:gd name="T16" fmla="*/ 155 w 1769"/>
                        <a:gd name="T17" fmla="*/ 54 h 791"/>
                        <a:gd name="T18" fmla="*/ 81 w 1769"/>
                        <a:gd name="T19" fmla="*/ 28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92 h 504"/>
                        <a:gd name="T2" fmla="*/ 175 w 2736"/>
                        <a:gd name="T3" fmla="*/ 31 h 504"/>
                        <a:gd name="T4" fmla="*/ 361 w 2736"/>
                        <a:gd name="T5" fmla="*/ 4 h 504"/>
                        <a:gd name="T6" fmla="*/ 556 w 2736"/>
                        <a:gd name="T7" fmla="*/ 4 h 504"/>
                        <a:gd name="T8" fmla="*/ 553 w 2736"/>
                        <a:gd name="T9" fmla="*/ 19 h 504"/>
                        <a:gd name="T10" fmla="*/ 358 w 2736"/>
                        <a:gd name="T11" fmla="*/ 19 h 504"/>
                        <a:gd name="T12" fmla="*/ 133 w 2736"/>
                        <a:gd name="T13" fmla="*/ 53 h 504"/>
                        <a:gd name="T14" fmla="*/ 0 w 2736"/>
                        <a:gd name="T15" fmla="*/ 9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68 w 1769"/>
                        <a:gd name="T3" fmla="*/ 10 h 791"/>
                        <a:gd name="T4" fmla="*/ 162 w 1769"/>
                        <a:gd name="T5" fmla="*/ 36 h 791"/>
                        <a:gd name="T6" fmla="*/ 226 w 1769"/>
                        <a:gd name="T7" fmla="*/ 79 h 791"/>
                        <a:gd name="T8" fmla="*/ 246 w 1769"/>
                        <a:gd name="T9" fmla="*/ 111 h 791"/>
                        <a:gd name="T10" fmla="*/ 237 w 1769"/>
                        <a:gd name="T11" fmla="*/ 144 h 791"/>
                        <a:gd name="T12" fmla="*/ 223 w 1769"/>
                        <a:gd name="T13" fmla="*/ 115 h 791"/>
                        <a:gd name="T14" fmla="*/ 195 w 1769"/>
                        <a:gd name="T15" fmla="*/ 83 h 791"/>
                        <a:gd name="T16" fmla="*/ 155 w 1769"/>
                        <a:gd name="T17" fmla="*/ 54 h 791"/>
                        <a:gd name="T18" fmla="*/ 81 w 1769"/>
                        <a:gd name="T19" fmla="*/ 28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>
                        <a:gd name="T0" fmla="*/ 0 w 2736"/>
                        <a:gd name="T1" fmla="*/ 92 h 504"/>
                        <a:gd name="T2" fmla="*/ 181 w 2736"/>
                        <a:gd name="T3" fmla="*/ 31 h 504"/>
                        <a:gd name="T4" fmla="*/ 371 w 2736"/>
                        <a:gd name="T5" fmla="*/ 4 h 504"/>
                        <a:gd name="T6" fmla="*/ 572 w 2736"/>
                        <a:gd name="T7" fmla="*/ 4 h 504"/>
                        <a:gd name="T8" fmla="*/ 569 w 2736"/>
                        <a:gd name="T9" fmla="*/ 19 h 504"/>
                        <a:gd name="T10" fmla="*/ 369 w 2736"/>
                        <a:gd name="T11" fmla="*/ 19 h 504"/>
                        <a:gd name="T12" fmla="*/ 137 w 2736"/>
                        <a:gd name="T13" fmla="*/ 53 h 504"/>
                        <a:gd name="T14" fmla="*/ 0 w 2736"/>
                        <a:gd name="T15" fmla="*/ 9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70 w 1769"/>
                        <a:gd name="T3" fmla="*/ 10 h 791"/>
                        <a:gd name="T4" fmla="*/ 167 w 1769"/>
                        <a:gd name="T5" fmla="*/ 36 h 791"/>
                        <a:gd name="T6" fmla="*/ 232 w 1769"/>
                        <a:gd name="T7" fmla="*/ 79 h 791"/>
                        <a:gd name="T8" fmla="*/ 253 w 1769"/>
                        <a:gd name="T9" fmla="*/ 111 h 791"/>
                        <a:gd name="T10" fmla="*/ 244 w 1769"/>
                        <a:gd name="T11" fmla="*/ 144 h 791"/>
                        <a:gd name="T12" fmla="*/ 229 w 1769"/>
                        <a:gd name="T13" fmla="*/ 115 h 791"/>
                        <a:gd name="T14" fmla="*/ 201 w 1769"/>
                        <a:gd name="T15" fmla="*/ 83 h 791"/>
                        <a:gd name="T16" fmla="*/ 160 w 1769"/>
                        <a:gd name="T17" fmla="*/ 54 h 791"/>
                        <a:gd name="T18" fmla="*/ 84 w 1769"/>
                        <a:gd name="T19" fmla="*/ 28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>
                        <a:gd name="T0" fmla="*/ 0 w 2736"/>
                        <a:gd name="T1" fmla="*/ 92 h 504"/>
                        <a:gd name="T2" fmla="*/ 140 w 2736"/>
                        <a:gd name="T3" fmla="*/ 31 h 504"/>
                        <a:gd name="T4" fmla="*/ 287 w 2736"/>
                        <a:gd name="T5" fmla="*/ 4 h 504"/>
                        <a:gd name="T6" fmla="*/ 442 w 2736"/>
                        <a:gd name="T7" fmla="*/ 4 h 504"/>
                        <a:gd name="T8" fmla="*/ 440 w 2736"/>
                        <a:gd name="T9" fmla="*/ 19 h 504"/>
                        <a:gd name="T10" fmla="*/ 285 w 2736"/>
                        <a:gd name="T11" fmla="*/ 19 h 504"/>
                        <a:gd name="T12" fmla="*/ 106 w 2736"/>
                        <a:gd name="T13" fmla="*/ 53 h 504"/>
                        <a:gd name="T14" fmla="*/ 0 w 2736"/>
                        <a:gd name="T15" fmla="*/ 9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54 w 1769"/>
                        <a:gd name="T3" fmla="*/ 10 h 791"/>
                        <a:gd name="T4" fmla="*/ 129 w 1769"/>
                        <a:gd name="T5" fmla="*/ 36 h 791"/>
                        <a:gd name="T6" fmla="*/ 180 w 1769"/>
                        <a:gd name="T7" fmla="*/ 79 h 791"/>
                        <a:gd name="T8" fmla="*/ 196 w 1769"/>
                        <a:gd name="T9" fmla="*/ 111 h 791"/>
                        <a:gd name="T10" fmla="*/ 188 w 1769"/>
                        <a:gd name="T11" fmla="*/ 144 h 791"/>
                        <a:gd name="T12" fmla="*/ 177 w 1769"/>
                        <a:gd name="T13" fmla="*/ 115 h 791"/>
                        <a:gd name="T14" fmla="*/ 155 w 1769"/>
                        <a:gd name="T15" fmla="*/ 83 h 791"/>
                        <a:gd name="T16" fmla="*/ 124 w 1769"/>
                        <a:gd name="T17" fmla="*/ 54 h 791"/>
                        <a:gd name="T18" fmla="*/ 65 w 1769"/>
                        <a:gd name="T19" fmla="*/ 28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>
                        <a:gd name="T0" fmla="*/ 0 w 2736"/>
                        <a:gd name="T1" fmla="*/ 92 h 504"/>
                        <a:gd name="T2" fmla="*/ 130 w 2736"/>
                        <a:gd name="T3" fmla="*/ 31 h 504"/>
                        <a:gd name="T4" fmla="*/ 267 w 2736"/>
                        <a:gd name="T5" fmla="*/ 4 h 504"/>
                        <a:gd name="T6" fmla="*/ 411 w 2736"/>
                        <a:gd name="T7" fmla="*/ 4 h 504"/>
                        <a:gd name="T8" fmla="*/ 409 w 2736"/>
                        <a:gd name="T9" fmla="*/ 19 h 504"/>
                        <a:gd name="T10" fmla="*/ 265 w 2736"/>
                        <a:gd name="T11" fmla="*/ 19 h 504"/>
                        <a:gd name="T12" fmla="*/ 98 w 2736"/>
                        <a:gd name="T13" fmla="*/ 53 h 504"/>
                        <a:gd name="T14" fmla="*/ 0 w 2736"/>
                        <a:gd name="T15" fmla="*/ 9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50 w 1769"/>
                        <a:gd name="T3" fmla="*/ 10 h 791"/>
                        <a:gd name="T4" fmla="*/ 120 w 1769"/>
                        <a:gd name="T5" fmla="*/ 36 h 791"/>
                        <a:gd name="T6" fmla="*/ 167 w 1769"/>
                        <a:gd name="T7" fmla="*/ 79 h 791"/>
                        <a:gd name="T8" fmla="*/ 182 w 1769"/>
                        <a:gd name="T9" fmla="*/ 111 h 791"/>
                        <a:gd name="T10" fmla="*/ 175 w 1769"/>
                        <a:gd name="T11" fmla="*/ 144 h 791"/>
                        <a:gd name="T12" fmla="*/ 165 w 1769"/>
                        <a:gd name="T13" fmla="*/ 115 h 791"/>
                        <a:gd name="T14" fmla="*/ 144 w 1769"/>
                        <a:gd name="T15" fmla="*/ 83 h 791"/>
                        <a:gd name="T16" fmla="*/ 115 w 1769"/>
                        <a:gd name="T17" fmla="*/ 54 h 791"/>
                        <a:gd name="T18" fmla="*/ 60 w 1769"/>
                        <a:gd name="T19" fmla="*/ 28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92 h 504"/>
                        <a:gd name="T2" fmla="*/ 175 w 2736"/>
                        <a:gd name="T3" fmla="*/ 31 h 504"/>
                        <a:gd name="T4" fmla="*/ 361 w 2736"/>
                        <a:gd name="T5" fmla="*/ 4 h 504"/>
                        <a:gd name="T6" fmla="*/ 556 w 2736"/>
                        <a:gd name="T7" fmla="*/ 4 h 504"/>
                        <a:gd name="T8" fmla="*/ 553 w 2736"/>
                        <a:gd name="T9" fmla="*/ 19 h 504"/>
                        <a:gd name="T10" fmla="*/ 358 w 2736"/>
                        <a:gd name="T11" fmla="*/ 19 h 504"/>
                        <a:gd name="T12" fmla="*/ 133 w 2736"/>
                        <a:gd name="T13" fmla="*/ 53 h 504"/>
                        <a:gd name="T14" fmla="*/ 0 w 2736"/>
                        <a:gd name="T15" fmla="*/ 9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68 w 1769"/>
                        <a:gd name="T3" fmla="*/ 10 h 791"/>
                        <a:gd name="T4" fmla="*/ 162 w 1769"/>
                        <a:gd name="T5" fmla="*/ 36 h 791"/>
                        <a:gd name="T6" fmla="*/ 226 w 1769"/>
                        <a:gd name="T7" fmla="*/ 79 h 791"/>
                        <a:gd name="T8" fmla="*/ 246 w 1769"/>
                        <a:gd name="T9" fmla="*/ 111 h 791"/>
                        <a:gd name="T10" fmla="*/ 237 w 1769"/>
                        <a:gd name="T11" fmla="*/ 144 h 791"/>
                        <a:gd name="T12" fmla="*/ 223 w 1769"/>
                        <a:gd name="T13" fmla="*/ 115 h 791"/>
                        <a:gd name="T14" fmla="*/ 195 w 1769"/>
                        <a:gd name="T15" fmla="*/ 83 h 791"/>
                        <a:gd name="T16" fmla="*/ 155 w 1769"/>
                        <a:gd name="T17" fmla="*/ 54 h 791"/>
                        <a:gd name="T18" fmla="*/ 81 w 1769"/>
                        <a:gd name="T19" fmla="*/ 28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92 h 504"/>
                        <a:gd name="T2" fmla="*/ 175 w 2736"/>
                        <a:gd name="T3" fmla="*/ 31 h 504"/>
                        <a:gd name="T4" fmla="*/ 361 w 2736"/>
                        <a:gd name="T5" fmla="*/ 4 h 504"/>
                        <a:gd name="T6" fmla="*/ 556 w 2736"/>
                        <a:gd name="T7" fmla="*/ 4 h 504"/>
                        <a:gd name="T8" fmla="*/ 553 w 2736"/>
                        <a:gd name="T9" fmla="*/ 19 h 504"/>
                        <a:gd name="T10" fmla="*/ 358 w 2736"/>
                        <a:gd name="T11" fmla="*/ 19 h 504"/>
                        <a:gd name="T12" fmla="*/ 133 w 2736"/>
                        <a:gd name="T13" fmla="*/ 53 h 504"/>
                        <a:gd name="T14" fmla="*/ 0 w 2736"/>
                        <a:gd name="T15" fmla="*/ 92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68 w 1769"/>
                        <a:gd name="T3" fmla="*/ 10 h 791"/>
                        <a:gd name="T4" fmla="*/ 162 w 1769"/>
                        <a:gd name="T5" fmla="*/ 36 h 791"/>
                        <a:gd name="T6" fmla="*/ 226 w 1769"/>
                        <a:gd name="T7" fmla="*/ 79 h 791"/>
                        <a:gd name="T8" fmla="*/ 246 w 1769"/>
                        <a:gd name="T9" fmla="*/ 111 h 791"/>
                        <a:gd name="T10" fmla="*/ 237 w 1769"/>
                        <a:gd name="T11" fmla="*/ 144 h 791"/>
                        <a:gd name="T12" fmla="*/ 223 w 1769"/>
                        <a:gd name="T13" fmla="*/ 115 h 791"/>
                        <a:gd name="T14" fmla="*/ 195 w 1769"/>
                        <a:gd name="T15" fmla="*/ 83 h 791"/>
                        <a:gd name="T16" fmla="*/ 155 w 1769"/>
                        <a:gd name="T17" fmla="*/ 54 h 791"/>
                        <a:gd name="T18" fmla="*/ 81 w 1769"/>
                        <a:gd name="T19" fmla="*/ 28 h 791"/>
                        <a:gd name="T20" fmla="*/ 0 w 1769"/>
                        <a:gd name="T21" fmla="*/ 14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>
                      <a:gd name="T0" fmla="*/ 0 w 2736"/>
                      <a:gd name="T1" fmla="*/ 42 h 504"/>
                      <a:gd name="T2" fmla="*/ 122 w 2736"/>
                      <a:gd name="T3" fmla="*/ 14 h 504"/>
                      <a:gd name="T4" fmla="*/ 250 w 2736"/>
                      <a:gd name="T5" fmla="*/ 2 h 504"/>
                      <a:gd name="T6" fmla="*/ 386 w 2736"/>
                      <a:gd name="T7" fmla="*/ 2 h 504"/>
                      <a:gd name="T8" fmla="*/ 383 w 2736"/>
                      <a:gd name="T9" fmla="*/ 9 h 504"/>
                      <a:gd name="T10" fmla="*/ 248 w 2736"/>
                      <a:gd name="T11" fmla="*/ 9 h 504"/>
                      <a:gd name="T12" fmla="*/ 92 w 2736"/>
                      <a:gd name="T13" fmla="*/ 24 h 504"/>
                      <a:gd name="T14" fmla="*/ 0 w 2736"/>
                      <a:gd name="T15" fmla="*/ 4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47 w 1769"/>
                      <a:gd name="T3" fmla="*/ 5 h 791"/>
                      <a:gd name="T4" fmla="*/ 113 w 1769"/>
                      <a:gd name="T5" fmla="*/ 17 h 791"/>
                      <a:gd name="T6" fmla="*/ 157 w 1769"/>
                      <a:gd name="T7" fmla="*/ 36 h 791"/>
                      <a:gd name="T8" fmla="*/ 171 w 1769"/>
                      <a:gd name="T9" fmla="*/ 51 h 791"/>
                      <a:gd name="T10" fmla="*/ 164 w 1769"/>
                      <a:gd name="T11" fmla="*/ 66 h 791"/>
                      <a:gd name="T12" fmla="*/ 155 w 1769"/>
                      <a:gd name="T13" fmla="*/ 53 h 791"/>
                      <a:gd name="T14" fmla="*/ 135 w 1769"/>
                      <a:gd name="T15" fmla="*/ 38 h 791"/>
                      <a:gd name="T16" fmla="*/ 108 w 1769"/>
                      <a:gd name="T17" fmla="*/ 25 h 791"/>
                      <a:gd name="T18" fmla="*/ 56 w 1769"/>
                      <a:gd name="T19" fmla="*/ 13 h 791"/>
                      <a:gd name="T20" fmla="*/ 0 w 1769"/>
                      <a:gd name="T21" fmla="*/ 6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>
                        <a:gd name="T0" fmla="*/ 0 w 2736"/>
                        <a:gd name="T1" fmla="*/ 67 h 504"/>
                        <a:gd name="T2" fmla="*/ 130 w 2736"/>
                        <a:gd name="T3" fmla="*/ 22 h 504"/>
                        <a:gd name="T4" fmla="*/ 267 w 2736"/>
                        <a:gd name="T5" fmla="*/ 3 h 504"/>
                        <a:gd name="T6" fmla="*/ 412 w 2736"/>
                        <a:gd name="T7" fmla="*/ 3 h 504"/>
                        <a:gd name="T8" fmla="*/ 410 w 2736"/>
                        <a:gd name="T9" fmla="*/ 14 h 504"/>
                        <a:gd name="T10" fmla="*/ 266 w 2736"/>
                        <a:gd name="T11" fmla="*/ 14 h 504"/>
                        <a:gd name="T12" fmla="*/ 99 w 2736"/>
                        <a:gd name="T13" fmla="*/ 39 h 504"/>
                        <a:gd name="T14" fmla="*/ 0 w 2736"/>
                        <a:gd name="T15" fmla="*/ 67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50 w 1769"/>
                        <a:gd name="T3" fmla="*/ 7 h 791"/>
                        <a:gd name="T4" fmla="*/ 120 w 1769"/>
                        <a:gd name="T5" fmla="*/ 27 h 791"/>
                        <a:gd name="T6" fmla="*/ 167 w 1769"/>
                        <a:gd name="T7" fmla="*/ 58 h 791"/>
                        <a:gd name="T8" fmla="*/ 182 w 1769"/>
                        <a:gd name="T9" fmla="*/ 81 h 791"/>
                        <a:gd name="T10" fmla="*/ 175 w 1769"/>
                        <a:gd name="T11" fmla="*/ 105 h 791"/>
                        <a:gd name="T12" fmla="*/ 165 w 1769"/>
                        <a:gd name="T13" fmla="*/ 84 h 791"/>
                        <a:gd name="T14" fmla="*/ 144 w 1769"/>
                        <a:gd name="T15" fmla="*/ 61 h 791"/>
                        <a:gd name="T16" fmla="*/ 115 w 1769"/>
                        <a:gd name="T17" fmla="*/ 39 h 791"/>
                        <a:gd name="T18" fmla="*/ 60 w 1769"/>
                        <a:gd name="T19" fmla="*/ 20 h 791"/>
                        <a:gd name="T20" fmla="*/ 0 w 1769"/>
                        <a:gd name="T21" fmla="*/ 10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>
                        <a:gd name="T0" fmla="*/ 0 w 2736"/>
                        <a:gd name="T1" fmla="*/ 145 h 504"/>
                        <a:gd name="T2" fmla="*/ 154 w 2736"/>
                        <a:gd name="T3" fmla="*/ 48 h 504"/>
                        <a:gd name="T4" fmla="*/ 317 w 2736"/>
                        <a:gd name="T5" fmla="*/ 7 h 504"/>
                        <a:gd name="T6" fmla="*/ 488 w 2736"/>
                        <a:gd name="T7" fmla="*/ 7 h 504"/>
                        <a:gd name="T8" fmla="*/ 485 w 2736"/>
                        <a:gd name="T9" fmla="*/ 29 h 504"/>
                        <a:gd name="T10" fmla="*/ 315 w 2736"/>
                        <a:gd name="T11" fmla="*/ 29 h 504"/>
                        <a:gd name="T12" fmla="*/ 117 w 2736"/>
                        <a:gd name="T13" fmla="*/ 84 h 504"/>
                        <a:gd name="T14" fmla="*/ 0 w 2736"/>
                        <a:gd name="T15" fmla="*/ 14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>
                        <a:gd name="T0" fmla="*/ 1 w 1769"/>
                        <a:gd name="T1" fmla="*/ 2 h 791"/>
                        <a:gd name="T2" fmla="*/ 60 w 1769"/>
                        <a:gd name="T3" fmla="*/ 16 h 791"/>
                        <a:gd name="T4" fmla="*/ 142 w 1769"/>
                        <a:gd name="T5" fmla="*/ 57 h 791"/>
                        <a:gd name="T6" fmla="*/ 198 w 1769"/>
                        <a:gd name="T7" fmla="*/ 124 h 791"/>
                        <a:gd name="T8" fmla="*/ 216 w 1769"/>
                        <a:gd name="T9" fmla="*/ 174 h 791"/>
                        <a:gd name="T10" fmla="*/ 207 w 1769"/>
                        <a:gd name="T11" fmla="*/ 225 h 791"/>
                        <a:gd name="T12" fmla="*/ 195 w 1769"/>
                        <a:gd name="T13" fmla="*/ 181 h 791"/>
                        <a:gd name="T14" fmla="*/ 171 w 1769"/>
                        <a:gd name="T15" fmla="*/ 130 h 791"/>
                        <a:gd name="T16" fmla="*/ 136 w 1769"/>
                        <a:gd name="T17" fmla="*/ 84 h 791"/>
                        <a:gd name="T18" fmla="*/ 71 w 1769"/>
                        <a:gd name="T19" fmla="*/ 43 h 791"/>
                        <a:gd name="T20" fmla="*/ 0 w 1769"/>
                        <a:gd name="T21" fmla="*/ 22 h 791"/>
                        <a:gd name="T22" fmla="*/ 1 w 1769"/>
                        <a:gd name="T23" fmla="*/ 2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>
                        <a:gd name="T0" fmla="*/ 0 w 2736"/>
                        <a:gd name="T1" fmla="*/ 15 h 504"/>
                        <a:gd name="T2" fmla="*/ 105 w 2736"/>
                        <a:gd name="T3" fmla="*/ 5 h 504"/>
                        <a:gd name="T4" fmla="*/ 216 w 2736"/>
                        <a:gd name="T5" fmla="*/ 1 h 504"/>
                        <a:gd name="T6" fmla="*/ 333 w 2736"/>
                        <a:gd name="T7" fmla="*/ 1 h 504"/>
                        <a:gd name="T8" fmla="*/ 331 w 2736"/>
                        <a:gd name="T9" fmla="*/ 3 h 504"/>
                        <a:gd name="T10" fmla="*/ 214 w 2736"/>
                        <a:gd name="T11" fmla="*/ 3 h 504"/>
                        <a:gd name="T12" fmla="*/ 80 w 2736"/>
                        <a:gd name="T13" fmla="*/ 9 h 504"/>
                        <a:gd name="T14" fmla="*/ 0 w 2736"/>
                        <a:gd name="T15" fmla="*/ 15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>
                        <a:gd name="T0" fmla="*/ 0 w 1769"/>
                        <a:gd name="T1" fmla="*/ 0 h 791"/>
                        <a:gd name="T2" fmla="*/ 41 w 1769"/>
                        <a:gd name="T3" fmla="*/ 2 h 791"/>
                        <a:gd name="T4" fmla="*/ 97 w 1769"/>
                        <a:gd name="T5" fmla="*/ 6 h 791"/>
                        <a:gd name="T6" fmla="*/ 135 w 1769"/>
                        <a:gd name="T7" fmla="*/ 13 h 791"/>
                        <a:gd name="T8" fmla="*/ 147 w 1769"/>
                        <a:gd name="T9" fmla="*/ 18 h 791"/>
                        <a:gd name="T10" fmla="*/ 142 w 1769"/>
                        <a:gd name="T11" fmla="*/ 23 h 791"/>
                        <a:gd name="T12" fmla="*/ 133 w 1769"/>
                        <a:gd name="T13" fmla="*/ 18 h 791"/>
                        <a:gd name="T14" fmla="*/ 116 w 1769"/>
                        <a:gd name="T15" fmla="*/ 13 h 791"/>
                        <a:gd name="T16" fmla="*/ 93 w 1769"/>
                        <a:gd name="T17" fmla="*/ 9 h 791"/>
                        <a:gd name="T18" fmla="*/ 49 w 1769"/>
                        <a:gd name="T19" fmla="*/ 4 h 791"/>
                        <a:gd name="T20" fmla="*/ 0 w 1769"/>
                        <a:gd name="T21" fmla="*/ 2 h 791"/>
                        <a:gd name="T22" fmla="*/ 0 w 1769"/>
                        <a:gd name="T23" fmla="*/ 0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193 h 504"/>
                        <a:gd name="T2" fmla="*/ 343 w 2736"/>
                        <a:gd name="T3" fmla="*/ 64 h 504"/>
                        <a:gd name="T4" fmla="*/ 705 w 2736"/>
                        <a:gd name="T5" fmla="*/ 9 h 504"/>
                        <a:gd name="T6" fmla="*/ 1086 w 2736"/>
                        <a:gd name="T7" fmla="*/ 9 h 504"/>
                        <a:gd name="T8" fmla="*/ 1080 w 2736"/>
                        <a:gd name="T9" fmla="*/ 40 h 504"/>
                        <a:gd name="T10" fmla="*/ 701 w 2736"/>
                        <a:gd name="T11" fmla="*/ 40 h 504"/>
                        <a:gd name="T12" fmla="*/ 260 w 2736"/>
                        <a:gd name="T13" fmla="*/ 112 h 504"/>
                        <a:gd name="T14" fmla="*/ 0 w 2736"/>
                        <a:gd name="T15" fmla="*/ 19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33 w 1769"/>
                        <a:gd name="T3" fmla="*/ 22 h 791"/>
                        <a:gd name="T4" fmla="*/ 316 w 1769"/>
                        <a:gd name="T5" fmla="*/ 77 h 791"/>
                        <a:gd name="T6" fmla="*/ 440 w 1769"/>
                        <a:gd name="T7" fmla="*/ 166 h 791"/>
                        <a:gd name="T8" fmla="*/ 480 w 1769"/>
                        <a:gd name="T9" fmla="*/ 234 h 791"/>
                        <a:gd name="T10" fmla="*/ 462 w 1769"/>
                        <a:gd name="T11" fmla="*/ 302 h 791"/>
                        <a:gd name="T12" fmla="*/ 435 w 1769"/>
                        <a:gd name="T13" fmla="*/ 243 h 791"/>
                        <a:gd name="T14" fmla="*/ 380 w 1769"/>
                        <a:gd name="T15" fmla="*/ 174 h 791"/>
                        <a:gd name="T16" fmla="*/ 303 w 1769"/>
                        <a:gd name="T17" fmla="*/ 113 h 791"/>
                        <a:gd name="T18" fmla="*/ 159 w 1769"/>
                        <a:gd name="T19" fmla="*/ 58 h 791"/>
                        <a:gd name="T20" fmla="*/ 0 w 1769"/>
                        <a:gd name="T21" fmla="*/ 29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>
                        <a:gd name="T0" fmla="*/ 0 w 2736"/>
                        <a:gd name="T1" fmla="*/ 193 h 504"/>
                        <a:gd name="T2" fmla="*/ 294 w 2736"/>
                        <a:gd name="T3" fmla="*/ 64 h 504"/>
                        <a:gd name="T4" fmla="*/ 603 w 2736"/>
                        <a:gd name="T5" fmla="*/ 9 h 504"/>
                        <a:gd name="T6" fmla="*/ 930 w 2736"/>
                        <a:gd name="T7" fmla="*/ 9 h 504"/>
                        <a:gd name="T8" fmla="*/ 925 w 2736"/>
                        <a:gd name="T9" fmla="*/ 40 h 504"/>
                        <a:gd name="T10" fmla="*/ 599 w 2736"/>
                        <a:gd name="T11" fmla="*/ 40 h 504"/>
                        <a:gd name="T12" fmla="*/ 222 w 2736"/>
                        <a:gd name="T13" fmla="*/ 112 h 504"/>
                        <a:gd name="T14" fmla="*/ 0 w 2736"/>
                        <a:gd name="T15" fmla="*/ 19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>
                        <a:gd name="T0" fmla="*/ 1 w 1769"/>
                        <a:gd name="T1" fmla="*/ 3 h 791"/>
                        <a:gd name="T2" fmla="*/ 114 w 1769"/>
                        <a:gd name="T3" fmla="*/ 22 h 791"/>
                        <a:gd name="T4" fmla="*/ 271 w 1769"/>
                        <a:gd name="T5" fmla="*/ 77 h 791"/>
                        <a:gd name="T6" fmla="*/ 377 w 1769"/>
                        <a:gd name="T7" fmla="*/ 166 h 791"/>
                        <a:gd name="T8" fmla="*/ 411 w 1769"/>
                        <a:gd name="T9" fmla="*/ 234 h 791"/>
                        <a:gd name="T10" fmla="*/ 395 w 1769"/>
                        <a:gd name="T11" fmla="*/ 302 h 791"/>
                        <a:gd name="T12" fmla="*/ 372 w 1769"/>
                        <a:gd name="T13" fmla="*/ 243 h 791"/>
                        <a:gd name="T14" fmla="*/ 325 w 1769"/>
                        <a:gd name="T15" fmla="*/ 174 h 791"/>
                        <a:gd name="T16" fmla="*/ 260 w 1769"/>
                        <a:gd name="T17" fmla="*/ 113 h 791"/>
                        <a:gd name="T18" fmla="*/ 136 w 1769"/>
                        <a:gd name="T19" fmla="*/ 58 h 791"/>
                        <a:gd name="T20" fmla="*/ 0 w 1769"/>
                        <a:gd name="T21" fmla="*/ 29 h 791"/>
                        <a:gd name="T22" fmla="*/ 1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>
                        <a:gd name="T0" fmla="*/ 0 w 2736"/>
                        <a:gd name="T1" fmla="*/ 180 h 504"/>
                        <a:gd name="T2" fmla="*/ 338 w 2736"/>
                        <a:gd name="T3" fmla="*/ 60 h 504"/>
                        <a:gd name="T4" fmla="*/ 695 w 2736"/>
                        <a:gd name="T5" fmla="*/ 8 h 504"/>
                        <a:gd name="T6" fmla="*/ 1070 w 2736"/>
                        <a:gd name="T7" fmla="*/ 8 h 504"/>
                        <a:gd name="T8" fmla="*/ 1064 w 2736"/>
                        <a:gd name="T9" fmla="*/ 37 h 504"/>
                        <a:gd name="T10" fmla="*/ 690 w 2736"/>
                        <a:gd name="T11" fmla="*/ 37 h 504"/>
                        <a:gd name="T12" fmla="*/ 256 w 2736"/>
                        <a:gd name="T13" fmla="*/ 104 h 504"/>
                        <a:gd name="T14" fmla="*/ 0 w 2736"/>
                        <a:gd name="T15" fmla="*/ 18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31 w 1769"/>
                        <a:gd name="T3" fmla="*/ 20 h 791"/>
                        <a:gd name="T4" fmla="*/ 311 w 1769"/>
                        <a:gd name="T5" fmla="*/ 72 h 791"/>
                        <a:gd name="T6" fmla="*/ 434 w 1769"/>
                        <a:gd name="T7" fmla="*/ 154 h 791"/>
                        <a:gd name="T8" fmla="*/ 473 w 1769"/>
                        <a:gd name="T9" fmla="*/ 218 h 791"/>
                        <a:gd name="T10" fmla="*/ 455 w 1769"/>
                        <a:gd name="T11" fmla="*/ 282 h 791"/>
                        <a:gd name="T12" fmla="*/ 428 w 1769"/>
                        <a:gd name="T13" fmla="*/ 226 h 791"/>
                        <a:gd name="T14" fmla="*/ 374 w 1769"/>
                        <a:gd name="T15" fmla="*/ 162 h 791"/>
                        <a:gd name="T16" fmla="*/ 299 w 1769"/>
                        <a:gd name="T17" fmla="*/ 106 h 791"/>
                        <a:gd name="T18" fmla="*/ 157 w 1769"/>
                        <a:gd name="T19" fmla="*/ 54 h 791"/>
                        <a:gd name="T20" fmla="*/ 0 w 1769"/>
                        <a:gd name="T21" fmla="*/ 27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193 h 504"/>
                        <a:gd name="T2" fmla="*/ 343 w 2736"/>
                        <a:gd name="T3" fmla="*/ 64 h 504"/>
                        <a:gd name="T4" fmla="*/ 705 w 2736"/>
                        <a:gd name="T5" fmla="*/ 9 h 504"/>
                        <a:gd name="T6" fmla="*/ 1086 w 2736"/>
                        <a:gd name="T7" fmla="*/ 9 h 504"/>
                        <a:gd name="T8" fmla="*/ 1080 w 2736"/>
                        <a:gd name="T9" fmla="*/ 40 h 504"/>
                        <a:gd name="T10" fmla="*/ 701 w 2736"/>
                        <a:gd name="T11" fmla="*/ 40 h 504"/>
                        <a:gd name="T12" fmla="*/ 260 w 2736"/>
                        <a:gd name="T13" fmla="*/ 112 h 504"/>
                        <a:gd name="T14" fmla="*/ 0 w 2736"/>
                        <a:gd name="T15" fmla="*/ 193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33 w 1769"/>
                        <a:gd name="T3" fmla="*/ 22 h 791"/>
                        <a:gd name="T4" fmla="*/ 316 w 1769"/>
                        <a:gd name="T5" fmla="*/ 77 h 791"/>
                        <a:gd name="T6" fmla="*/ 440 w 1769"/>
                        <a:gd name="T7" fmla="*/ 166 h 791"/>
                        <a:gd name="T8" fmla="*/ 480 w 1769"/>
                        <a:gd name="T9" fmla="*/ 234 h 791"/>
                        <a:gd name="T10" fmla="*/ 462 w 1769"/>
                        <a:gd name="T11" fmla="*/ 302 h 791"/>
                        <a:gd name="T12" fmla="*/ 435 w 1769"/>
                        <a:gd name="T13" fmla="*/ 243 h 791"/>
                        <a:gd name="T14" fmla="*/ 380 w 1769"/>
                        <a:gd name="T15" fmla="*/ 174 h 791"/>
                        <a:gd name="T16" fmla="*/ 303 w 1769"/>
                        <a:gd name="T17" fmla="*/ 113 h 791"/>
                        <a:gd name="T18" fmla="*/ 159 w 1769"/>
                        <a:gd name="T19" fmla="*/ 58 h 791"/>
                        <a:gd name="T20" fmla="*/ 0 w 1769"/>
                        <a:gd name="T21" fmla="*/ 29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>
                        <a:gd name="T0" fmla="*/ 0 w 2736"/>
                        <a:gd name="T1" fmla="*/ 177 h 504"/>
                        <a:gd name="T2" fmla="*/ 314 w 2736"/>
                        <a:gd name="T3" fmla="*/ 59 h 504"/>
                        <a:gd name="T4" fmla="*/ 646 w 2736"/>
                        <a:gd name="T5" fmla="*/ 8 h 504"/>
                        <a:gd name="T6" fmla="*/ 995 w 2736"/>
                        <a:gd name="T7" fmla="*/ 8 h 504"/>
                        <a:gd name="T8" fmla="*/ 989 w 2736"/>
                        <a:gd name="T9" fmla="*/ 36 h 504"/>
                        <a:gd name="T10" fmla="*/ 642 w 2736"/>
                        <a:gd name="T11" fmla="*/ 36 h 504"/>
                        <a:gd name="T12" fmla="*/ 238 w 2736"/>
                        <a:gd name="T13" fmla="*/ 103 h 504"/>
                        <a:gd name="T14" fmla="*/ 0 w 2736"/>
                        <a:gd name="T15" fmla="*/ 177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>
                        <a:gd name="T0" fmla="*/ 2 w 1769"/>
                        <a:gd name="T1" fmla="*/ 3 h 791"/>
                        <a:gd name="T2" fmla="*/ 122 w 1769"/>
                        <a:gd name="T3" fmla="*/ 20 h 791"/>
                        <a:gd name="T4" fmla="*/ 290 w 1769"/>
                        <a:gd name="T5" fmla="*/ 71 h 791"/>
                        <a:gd name="T6" fmla="*/ 403 w 1769"/>
                        <a:gd name="T7" fmla="*/ 152 h 791"/>
                        <a:gd name="T8" fmla="*/ 439 w 1769"/>
                        <a:gd name="T9" fmla="*/ 214 h 791"/>
                        <a:gd name="T10" fmla="*/ 423 w 1769"/>
                        <a:gd name="T11" fmla="*/ 277 h 791"/>
                        <a:gd name="T12" fmla="*/ 398 w 1769"/>
                        <a:gd name="T13" fmla="*/ 222 h 791"/>
                        <a:gd name="T14" fmla="*/ 348 w 1769"/>
                        <a:gd name="T15" fmla="*/ 159 h 791"/>
                        <a:gd name="T16" fmla="*/ 278 w 1769"/>
                        <a:gd name="T17" fmla="*/ 104 h 791"/>
                        <a:gd name="T18" fmla="*/ 146 w 1769"/>
                        <a:gd name="T19" fmla="*/ 53 h 791"/>
                        <a:gd name="T20" fmla="*/ 0 w 1769"/>
                        <a:gd name="T21" fmla="*/ 27 h 791"/>
                        <a:gd name="T22" fmla="*/ 2 w 1769"/>
                        <a:gd name="T23" fmla="*/ 3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>
                        <a:gd name="T0" fmla="*/ 0 w 2736"/>
                        <a:gd name="T1" fmla="*/ 120 h 504"/>
                        <a:gd name="T2" fmla="*/ 296 w 2736"/>
                        <a:gd name="T3" fmla="*/ 40 h 504"/>
                        <a:gd name="T4" fmla="*/ 608 w 2736"/>
                        <a:gd name="T5" fmla="*/ 6 h 504"/>
                        <a:gd name="T6" fmla="*/ 937 w 2736"/>
                        <a:gd name="T7" fmla="*/ 6 h 504"/>
                        <a:gd name="T8" fmla="*/ 932 w 2736"/>
                        <a:gd name="T9" fmla="*/ 24 h 504"/>
                        <a:gd name="T10" fmla="*/ 604 w 2736"/>
                        <a:gd name="T11" fmla="*/ 24 h 504"/>
                        <a:gd name="T12" fmla="*/ 224 w 2736"/>
                        <a:gd name="T13" fmla="*/ 70 h 504"/>
                        <a:gd name="T14" fmla="*/ 0 w 2736"/>
                        <a:gd name="T15" fmla="*/ 12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>
                        <a:gd name="T0" fmla="*/ 1 w 1769"/>
                        <a:gd name="T1" fmla="*/ 2 h 791"/>
                        <a:gd name="T2" fmla="*/ 115 w 1769"/>
                        <a:gd name="T3" fmla="*/ 13 h 791"/>
                        <a:gd name="T4" fmla="*/ 273 w 1769"/>
                        <a:gd name="T5" fmla="*/ 48 h 791"/>
                        <a:gd name="T6" fmla="*/ 380 w 1769"/>
                        <a:gd name="T7" fmla="*/ 103 h 791"/>
                        <a:gd name="T8" fmla="*/ 414 w 1769"/>
                        <a:gd name="T9" fmla="*/ 145 h 791"/>
                        <a:gd name="T10" fmla="*/ 398 w 1769"/>
                        <a:gd name="T11" fmla="*/ 187 h 791"/>
                        <a:gd name="T12" fmla="*/ 375 w 1769"/>
                        <a:gd name="T13" fmla="*/ 150 h 791"/>
                        <a:gd name="T14" fmla="*/ 327 w 1769"/>
                        <a:gd name="T15" fmla="*/ 108 h 791"/>
                        <a:gd name="T16" fmla="*/ 262 w 1769"/>
                        <a:gd name="T17" fmla="*/ 70 h 791"/>
                        <a:gd name="T18" fmla="*/ 137 w 1769"/>
                        <a:gd name="T19" fmla="*/ 36 h 791"/>
                        <a:gd name="T20" fmla="*/ 0 w 1769"/>
                        <a:gd name="T21" fmla="*/ 18 h 791"/>
                        <a:gd name="T22" fmla="*/ 1 w 1769"/>
                        <a:gd name="T23" fmla="*/ 2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>
                        <a:gd name="T0" fmla="*/ 0 w 2736"/>
                        <a:gd name="T1" fmla="*/ 120 h 504"/>
                        <a:gd name="T2" fmla="*/ 250 w 2736"/>
                        <a:gd name="T3" fmla="*/ 40 h 504"/>
                        <a:gd name="T4" fmla="*/ 513 w 2736"/>
                        <a:gd name="T5" fmla="*/ 6 h 504"/>
                        <a:gd name="T6" fmla="*/ 791 w 2736"/>
                        <a:gd name="T7" fmla="*/ 6 h 504"/>
                        <a:gd name="T8" fmla="*/ 786 w 2736"/>
                        <a:gd name="T9" fmla="*/ 24 h 504"/>
                        <a:gd name="T10" fmla="*/ 510 w 2736"/>
                        <a:gd name="T11" fmla="*/ 24 h 504"/>
                        <a:gd name="T12" fmla="*/ 189 w 2736"/>
                        <a:gd name="T13" fmla="*/ 70 h 504"/>
                        <a:gd name="T14" fmla="*/ 0 w 2736"/>
                        <a:gd name="T15" fmla="*/ 12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>
                        <a:gd name="T0" fmla="*/ 1 w 1769"/>
                        <a:gd name="T1" fmla="*/ 2 h 791"/>
                        <a:gd name="T2" fmla="*/ 97 w 1769"/>
                        <a:gd name="T3" fmla="*/ 13 h 791"/>
                        <a:gd name="T4" fmla="*/ 231 w 1769"/>
                        <a:gd name="T5" fmla="*/ 48 h 791"/>
                        <a:gd name="T6" fmla="*/ 321 w 1769"/>
                        <a:gd name="T7" fmla="*/ 103 h 791"/>
                        <a:gd name="T8" fmla="*/ 350 w 1769"/>
                        <a:gd name="T9" fmla="*/ 145 h 791"/>
                        <a:gd name="T10" fmla="*/ 337 w 1769"/>
                        <a:gd name="T11" fmla="*/ 187 h 791"/>
                        <a:gd name="T12" fmla="*/ 317 w 1769"/>
                        <a:gd name="T13" fmla="*/ 150 h 791"/>
                        <a:gd name="T14" fmla="*/ 277 w 1769"/>
                        <a:gd name="T15" fmla="*/ 108 h 791"/>
                        <a:gd name="T16" fmla="*/ 221 w 1769"/>
                        <a:gd name="T17" fmla="*/ 70 h 791"/>
                        <a:gd name="T18" fmla="*/ 116 w 1769"/>
                        <a:gd name="T19" fmla="*/ 36 h 791"/>
                        <a:gd name="T20" fmla="*/ 0 w 1769"/>
                        <a:gd name="T21" fmla="*/ 18 h 791"/>
                        <a:gd name="T22" fmla="*/ 1 w 1769"/>
                        <a:gd name="T23" fmla="*/ 2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>
                        <a:gd name="T0" fmla="*/ 0 w 2736"/>
                        <a:gd name="T1" fmla="*/ 70 h 504"/>
                        <a:gd name="T2" fmla="*/ 238 w 2736"/>
                        <a:gd name="T3" fmla="*/ 24 h 504"/>
                        <a:gd name="T4" fmla="*/ 490 w 2736"/>
                        <a:gd name="T5" fmla="*/ 3 h 504"/>
                        <a:gd name="T6" fmla="*/ 755 w 2736"/>
                        <a:gd name="T7" fmla="*/ 3 h 504"/>
                        <a:gd name="T8" fmla="*/ 751 w 2736"/>
                        <a:gd name="T9" fmla="*/ 14 h 504"/>
                        <a:gd name="T10" fmla="*/ 486 w 2736"/>
                        <a:gd name="T11" fmla="*/ 14 h 504"/>
                        <a:gd name="T12" fmla="*/ 180 w 2736"/>
                        <a:gd name="T13" fmla="*/ 41 h 504"/>
                        <a:gd name="T14" fmla="*/ 0 w 2736"/>
                        <a:gd name="T15" fmla="*/ 70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>
                        <a:gd name="T0" fmla="*/ 1 w 1769"/>
                        <a:gd name="T1" fmla="*/ 1 h 791"/>
                        <a:gd name="T2" fmla="*/ 92 w 1769"/>
                        <a:gd name="T3" fmla="*/ 8 h 791"/>
                        <a:gd name="T4" fmla="*/ 220 w 1769"/>
                        <a:gd name="T5" fmla="*/ 28 h 791"/>
                        <a:gd name="T6" fmla="*/ 306 w 1769"/>
                        <a:gd name="T7" fmla="*/ 60 h 791"/>
                        <a:gd name="T8" fmla="*/ 333 w 1769"/>
                        <a:gd name="T9" fmla="*/ 85 h 791"/>
                        <a:gd name="T10" fmla="*/ 321 w 1769"/>
                        <a:gd name="T11" fmla="*/ 110 h 791"/>
                        <a:gd name="T12" fmla="*/ 302 w 1769"/>
                        <a:gd name="T13" fmla="*/ 88 h 791"/>
                        <a:gd name="T14" fmla="*/ 264 w 1769"/>
                        <a:gd name="T15" fmla="*/ 63 h 791"/>
                        <a:gd name="T16" fmla="*/ 211 w 1769"/>
                        <a:gd name="T17" fmla="*/ 41 h 791"/>
                        <a:gd name="T18" fmla="*/ 110 w 1769"/>
                        <a:gd name="T19" fmla="*/ 21 h 791"/>
                        <a:gd name="T20" fmla="*/ 0 w 1769"/>
                        <a:gd name="T21" fmla="*/ 10 h 791"/>
                        <a:gd name="T22" fmla="*/ 1 w 1769"/>
                        <a:gd name="T23" fmla="*/ 1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T0" fmla="*/ 179 w 36729"/>
                      <a:gd name="T1" fmla="*/ 94 h 21600"/>
                      <a:gd name="T2" fmla="*/ 0 w 36729"/>
                      <a:gd name="T3" fmla="*/ 109 h 21600"/>
                      <a:gd name="T4" fmla="*/ 87 w 36729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lnTo>
                          <a:pt x="36729" y="1045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T0" fmla="*/ 0 w 30473"/>
                      <a:gd name="T1" fmla="*/ 22 h 22305"/>
                      <a:gd name="T2" fmla="*/ 133 w 30473"/>
                      <a:gd name="T3" fmla="*/ 254 h 22305"/>
                      <a:gd name="T4" fmla="*/ 39 w 30473"/>
                      <a:gd name="T5" fmla="*/ 246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lnTo>
                          <a:pt x="-1" y="1906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T0" fmla="*/ 0 w 34812"/>
                      <a:gd name="T1" fmla="*/ 51 h 22305"/>
                      <a:gd name="T2" fmla="*/ 58 w 34812"/>
                      <a:gd name="T3" fmla="*/ 254 h 22305"/>
                      <a:gd name="T4" fmla="*/ 22 w 34812"/>
                      <a:gd name="T5" fmla="*/ 246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T0" fmla="*/ 0 w 36830"/>
                      <a:gd name="T1" fmla="*/ 71 h 22305"/>
                      <a:gd name="T2" fmla="*/ 175 w 36830"/>
                      <a:gd name="T3" fmla="*/ 254 h 22305"/>
                      <a:gd name="T4" fmla="*/ 72 w 36830"/>
                      <a:gd name="T5" fmla="*/ 246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lnTo>
                          <a:pt x="0" y="6283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T0" fmla="*/ 0 w 31881"/>
                      <a:gd name="T1" fmla="*/ 114 h 21600"/>
                      <a:gd name="T2" fmla="*/ 107 w 31881"/>
                      <a:gd name="T3" fmla="*/ 55 h 21600"/>
                      <a:gd name="T4" fmla="*/ 61 w 31881"/>
                      <a:gd name="T5" fmla="*/ 24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lnTo>
                          <a:pt x="-1" y="100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T0" fmla="*/ 0 w 31146"/>
                      <a:gd name="T1" fmla="*/ 51 h 21600"/>
                      <a:gd name="T2" fmla="*/ 19 w 31146"/>
                      <a:gd name="T3" fmla="*/ 109 h 21600"/>
                      <a:gd name="T4" fmla="*/ 8 w 31146"/>
                      <a:gd name="T5" fmla="*/ 24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>
                      <a:gd name="T0" fmla="*/ 0 w 776"/>
                      <a:gd name="T1" fmla="*/ 26 h 2368"/>
                      <a:gd name="T2" fmla="*/ 69 w 776"/>
                      <a:gd name="T3" fmla="*/ 6 h 2368"/>
                      <a:gd name="T4" fmla="*/ 28 w 776"/>
                      <a:gd name="T5" fmla="*/ 66 h 2368"/>
                      <a:gd name="T6" fmla="*/ 97 w 776"/>
                      <a:gd name="T7" fmla="*/ 66 h 2368"/>
                      <a:gd name="T8" fmla="*/ 55 w 776"/>
                      <a:gd name="T9" fmla="*/ 126 h 2368"/>
                      <a:gd name="T10" fmla="*/ 112 w 776"/>
                      <a:gd name="T11" fmla="*/ 146 h 2368"/>
                      <a:gd name="T12" fmla="*/ 83 w 776"/>
                      <a:gd name="T13" fmla="*/ 185 h 2368"/>
                      <a:gd name="T14" fmla="*/ 140 w 776"/>
                      <a:gd name="T15" fmla="*/ 205 h 2368"/>
                      <a:gd name="T16" fmla="*/ 112 w 776"/>
                      <a:gd name="T17" fmla="*/ 245 h 2368"/>
                      <a:gd name="T18" fmla="*/ 153 w 776"/>
                      <a:gd name="T19" fmla="*/ 265 h 2368"/>
                      <a:gd name="T20" fmla="*/ 140 w 776"/>
                      <a:gd name="T21" fmla="*/ 305 h 2368"/>
                      <a:gd name="T22" fmla="*/ 167 w 776"/>
                      <a:gd name="T23" fmla="*/ 344 h 2368"/>
                      <a:gd name="T24" fmla="*/ 167 w 776"/>
                      <a:gd name="T25" fmla="*/ 384 h 2368"/>
                      <a:gd name="T26" fmla="*/ 195 w 776"/>
                      <a:gd name="T27" fmla="*/ 444 h 2368"/>
                      <a:gd name="T28" fmla="*/ 181 w 776"/>
                      <a:gd name="T29" fmla="*/ 504 h 2368"/>
                      <a:gd name="T30" fmla="*/ 209 w 776"/>
                      <a:gd name="T31" fmla="*/ 543 h 2368"/>
                      <a:gd name="T32" fmla="*/ 195 w 776"/>
                      <a:gd name="T33" fmla="*/ 603 h 2368"/>
                      <a:gd name="T34" fmla="*/ 209 w 776"/>
                      <a:gd name="T35" fmla="*/ 663 h 2368"/>
                      <a:gd name="T36" fmla="*/ 195 w 776"/>
                      <a:gd name="T37" fmla="*/ 703 h 2368"/>
                      <a:gd name="T38" fmla="*/ 223 w 776"/>
                      <a:gd name="T39" fmla="*/ 762 h 2368"/>
                      <a:gd name="T40" fmla="*/ 209 w 776"/>
                      <a:gd name="T41" fmla="*/ 822 h 2368"/>
                      <a:gd name="T42" fmla="*/ 223 w 776"/>
                      <a:gd name="T43" fmla="*/ 901 h 2368"/>
                      <a:gd name="T44" fmla="*/ 209 w 776"/>
                      <a:gd name="T45" fmla="*/ 921 h 2368"/>
                      <a:gd name="T46" fmla="*/ 223 w 776"/>
                      <a:gd name="T47" fmla="*/ 981 h 236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-1346631">
                  <a:off x="3280" y="1529"/>
                  <a:ext cx="442" cy="837"/>
                </a:xfrm>
                <a:custGeom>
                  <a:avLst/>
                  <a:gdLst>
                    <a:gd name="T0" fmla="*/ 0 w 776"/>
                    <a:gd name="T1" fmla="*/ 8 h 2368"/>
                    <a:gd name="T2" fmla="*/ 78 w 776"/>
                    <a:gd name="T3" fmla="*/ 2 h 2368"/>
                    <a:gd name="T4" fmla="*/ 31 w 776"/>
                    <a:gd name="T5" fmla="*/ 20 h 2368"/>
                    <a:gd name="T6" fmla="*/ 109 w 776"/>
                    <a:gd name="T7" fmla="*/ 20 h 2368"/>
                    <a:gd name="T8" fmla="*/ 62 w 776"/>
                    <a:gd name="T9" fmla="*/ 38 h 2368"/>
                    <a:gd name="T10" fmla="*/ 125 w 776"/>
                    <a:gd name="T11" fmla="*/ 44 h 2368"/>
                    <a:gd name="T12" fmla="*/ 93 w 776"/>
                    <a:gd name="T13" fmla="*/ 56 h 2368"/>
                    <a:gd name="T14" fmla="*/ 155 w 776"/>
                    <a:gd name="T15" fmla="*/ 62 h 2368"/>
                    <a:gd name="T16" fmla="*/ 125 w 776"/>
                    <a:gd name="T17" fmla="*/ 74 h 2368"/>
                    <a:gd name="T18" fmla="*/ 171 w 776"/>
                    <a:gd name="T19" fmla="*/ 80 h 2368"/>
                    <a:gd name="T20" fmla="*/ 155 w 776"/>
                    <a:gd name="T21" fmla="*/ 92 h 2368"/>
                    <a:gd name="T22" fmla="*/ 187 w 776"/>
                    <a:gd name="T23" fmla="*/ 104 h 2368"/>
                    <a:gd name="T24" fmla="*/ 187 w 776"/>
                    <a:gd name="T25" fmla="*/ 116 h 2368"/>
                    <a:gd name="T26" fmla="*/ 218 w 776"/>
                    <a:gd name="T27" fmla="*/ 134 h 2368"/>
                    <a:gd name="T28" fmla="*/ 202 w 776"/>
                    <a:gd name="T29" fmla="*/ 152 h 2368"/>
                    <a:gd name="T30" fmla="*/ 234 w 776"/>
                    <a:gd name="T31" fmla="*/ 164 h 2368"/>
                    <a:gd name="T32" fmla="*/ 218 w 776"/>
                    <a:gd name="T33" fmla="*/ 182 h 2368"/>
                    <a:gd name="T34" fmla="*/ 234 w 776"/>
                    <a:gd name="T35" fmla="*/ 200 h 2368"/>
                    <a:gd name="T36" fmla="*/ 218 w 776"/>
                    <a:gd name="T37" fmla="*/ 212 h 2368"/>
                    <a:gd name="T38" fmla="*/ 249 w 776"/>
                    <a:gd name="T39" fmla="*/ 230 h 2368"/>
                    <a:gd name="T40" fmla="*/ 234 w 776"/>
                    <a:gd name="T41" fmla="*/ 248 h 2368"/>
                    <a:gd name="T42" fmla="*/ 249 w 776"/>
                    <a:gd name="T43" fmla="*/ 272 h 2368"/>
                    <a:gd name="T44" fmla="*/ 234 w 776"/>
                    <a:gd name="T45" fmla="*/ 278 h 2368"/>
                    <a:gd name="T46" fmla="*/ 249 w 776"/>
                    <a:gd name="T47" fmla="*/ 296 h 236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>
                  <a:gd name="T0" fmla="*/ 0 w 776"/>
                  <a:gd name="T1" fmla="*/ 25 h 2368"/>
                  <a:gd name="T2" fmla="*/ 94 w 776"/>
                  <a:gd name="T3" fmla="*/ 6 h 2368"/>
                  <a:gd name="T4" fmla="*/ 38 w 776"/>
                  <a:gd name="T5" fmla="*/ 62 h 2368"/>
                  <a:gd name="T6" fmla="*/ 131 w 776"/>
                  <a:gd name="T7" fmla="*/ 62 h 2368"/>
                  <a:gd name="T8" fmla="*/ 75 w 776"/>
                  <a:gd name="T9" fmla="*/ 119 h 2368"/>
                  <a:gd name="T10" fmla="*/ 150 w 776"/>
                  <a:gd name="T11" fmla="*/ 137 h 2368"/>
                  <a:gd name="T12" fmla="*/ 113 w 776"/>
                  <a:gd name="T13" fmla="*/ 175 h 2368"/>
                  <a:gd name="T14" fmla="*/ 188 w 776"/>
                  <a:gd name="T15" fmla="*/ 194 h 2368"/>
                  <a:gd name="T16" fmla="*/ 150 w 776"/>
                  <a:gd name="T17" fmla="*/ 231 h 2368"/>
                  <a:gd name="T18" fmla="*/ 206 w 776"/>
                  <a:gd name="T19" fmla="*/ 250 h 2368"/>
                  <a:gd name="T20" fmla="*/ 188 w 776"/>
                  <a:gd name="T21" fmla="*/ 287 h 2368"/>
                  <a:gd name="T22" fmla="*/ 225 w 776"/>
                  <a:gd name="T23" fmla="*/ 325 h 2368"/>
                  <a:gd name="T24" fmla="*/ 225 w 776"/>
                  <a:gd name="T25" fmla="*/ 362 h 2368"/>
                  <a:gd name="T26" fmla="*/ 263 w 776"/>
                  <a:gd name="T27" fmla="*/ 418 h 2368"/>
                  <a:gd name="T28" fmla="*/ 244 w 776"/>
                  <a:gd name="T29" fmla="*/ 474 h 2368"/>
                  <a:gd name="T30" fmla="*/ 281 w 776"/>
                  <a:gd name="T31" fmla="*/ 512 h 2368"/>
                  <a:gd name="T32" fmla="*/ 263 w 776"/>
                  <a:gd name="T33" fmla="*/ 568 h 2368"/>
                  <a:gd name="T34" fmla="*/ 281 w 776"/>
                  <a:gd name="T35" fmla="*/ 624 h 2368"/>
                  <a:gd name="T36" fmla="*/ 263 w 776"/>
                  <a:gd name="T37" fmla="*/ 661 h 2368"/>
                  <a:gd name="T38" fmla="*/ 300 w 776"/>
                  <a:gd name="T39" fmla="*/ 718 h 2368"/>
                  <a:gd name="T40" fmla="*/ 281 w 776"/>
                  <a:gd name="T41" fmla="*/ 774 h 2368"/>
                  <a:gd name="T42" fmla="*/ 300 w 776"/>
                  <a:gd name="T43" fmla="*/ 849 h 2368"/>
                  <a:gd name="T44" fmla="*/ 281 w 776"/>
                  <a:gd name="T45" fmla="*/ 868 h 2368"/>
                  <a:gd name="T46" fmla="*/ 300 w 776"/>
                  <a:gd name="T47" fmla="*/ 924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T0" fmla="*/ 53 w 21600"/>
                  <a:gd name="T1" fmla="*/ 0 h 21602"/>
                  <a:gd name="T2" fmla="*/ 208 w 21600"/>
                  <a:gd name="T3" fmla="*/ 246 h 21602"/>
                  <a:gd name="T4" fmla="*/ 0 w 21600"/>
                  <a:gd name="T5" fmla="*/ 238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T0" fmla="*/ 0 w 28940"/>
                  <a:gd name="T1" fmla="*/ 15 h 22305"/>
                  <a:gd name="T2" fmla="*/ 53 w 28940"/>
                  <a:gd name="T3" fmla="*/ 254 h 22305"/>
                  <a:gd name="T4" fmla="*/ 14 w 28940"/>
                  <a:gd name="T5" fmla="*/ 246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T0" fmla="*/ 0 w 34455"/>
                  <a:gd name="T1" fmla="*/ 48 h 22305"/>
                  <a:gd name="T2" fmla="*/ 164 w 34455"/>
                  <a:gd name="T3" fmla="*/ 254 h 22305"/>
                  <a:gd name="T4" fmla="*/ 61 w 34455"/>
                  <a:gd name="T5" fmla="*/ 246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T0" fmla="*/ 0 w 34812"/>
                  <a:gd name="T1" fmla="*/ 51 h 22305"/>
                  <a:gd name="T2" fmla="*/ 4 w 34812"/>
                  <a:gd name="T3" fmla="*/ 254 h 22305"/>
                  <a:gd name="T4" fmla="*/ 2 w 34812"/>
                  <a:gd name="T5" fmla="*/ 246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T0" fmla="*/ 0 w 34812"/>
                  <a:gd name="T1" fmla="*/ 51 h 22305"/>
                  <a:gd name="T2" fmla="*/ 29 w 34812"/>
                  <a:gd name="T3" fmla="*/ 254 h 22305"/>
                  <a:gd name="T4" fmla="*/ 11 w 34812"/>
                  <a:gd name="T5" fmla="*/ 246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>
                  <a:gd name="T0" fmla="*/ 0 w 776"/>
                  <a:gd name="T1" fmla="*/ 25 h 2368"/>
                  <a:gd name="T2" fmla="*/ 94 w 776"/>
                  <a:gd name="T3" fmla="*/ 6 h 2368"/>
                  <a:gd name="T4" fmla="*/ 38 w 776"/>
                  <a:gd name="T5" fmla="*/ 62 h 2368"/>
                  <a:gd name="T6" fmla="*/ 131 w 776"/>
                  <a:gd name="T7" fmla="*/ 62 h 2368"/>
                  <a:gd name="T8" fmla="*/ 75 w 776"/>
                  <a:gd name="T9" fmla="*/ 119 h 2368"/>
                  <a:gd name="T10" fmla="*/ 150 w 776"/>
                  <a:gd name="T11" fmla="*/ 137 h 2368"/>
                  <a:gd name="T12" fmla="*/ 113 w 776"/>
                  <a:gd name="T13" fmla="*/ 175 h 2368"/>
                  <a:gd name="T14" fmla="*/ 188 w 776"/>
                  <a:gd name="T15" fmla="*/ 194 h 2368"/>
                  <a:gd name="T16" fmla="*/ 150 w 776"/>
                  <a:gd name="T17" fmla="*/ 231 h 2368"/>
                  <a:gd name="T18" fmla="*/ 206 w 776"/>
                  <a:gd name="T19" fmla="*/ 250 h 2368"/>
                  <a:gd name="T20" fmla="*/ 188 w 776"/>
                  <a:gd name="T21" fmla="*/ 287 h 2368"/>
                  <a:gd name="T22" fmla="*/ 225 w 776"/>
                  <a:gd name="T23" fmla="*/ 325 h 2368"/>
                  <a:gd name="T24" fmla="*/ 225 w 776"/>
                  <a:gd name="T25" fmla="*/ 362 h 2368"/>
                  <a:gd name="T26" fmla="*/ 263 w 776"/>
                  <a:gd name="T27" fmla="*/ 418 h 2368"/>
                  <a:gd name="T28" fmla="*/ 244 w 776"/>
                  <a:gd name="T29" fmla="*/ 474 h 2368"/>
                  <a:gd name="T30" fmla="*/ 281 w 776"/>
                  <a:gd name="T31" fmla="*/ 512 h 2368"/>
                  <a:gd name="T32" fmla="*/ 263 w 776"/>
                  <a:gd name="T33" fmla="*/ 568 h 2368"/>
                  <a:gd name="T34" fmla="*/ 281 w 776"/>
                  <a:gd name="T35" fmla="*/ 624 h 2368"/>
                  <a:gd name="T36" fmla="*/ 263 w 776"/>
                  <a:gd name="T37" fmla="*/ 661 h 2368"/>
                  <a:gd name="T38" fmla="*/ 300 w 776"/>
                  <a:gd name="T39" fmla="*/ 718 h 2368"/>
                  <a:gd name="T40" fmla="*/ 281 w 776"/>
                  <a:gd name="T41" fmla="*/ 774 h 2368"/>
                  <a:gd name="T42" fmla="*/ 300 w 776"/>
                  <a:gd name="T43" fmla="*/ 849 h 2368"/>
                  <a:gd name="T44" fmla="*/ 281 w 776"/>
                  <a:gd name="T45" fmla="*/ 868 h 2368"/>
                  <a:gd name="T46" fmla="*/ 300 w 776"/>
                  <a:gd name="T47" fmla="*/ 924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>
                  <a:gd name="T0" fmla="*/ 0 w 776"/>
                  <a:gd name="T1" fmla="*/ 8 h 2368"/>
                  <a:gd name="T2" fmla="*/ 78 w 776"/>
                  <a:gd name="T3" fmla="*/ 2 h 2368"/>
                  <a:gd name="T4" fmla="*/ 31 w 776"/>
                  <a:gd name="T5" fmla="*/ 20 h 2368"/>
                  <a:gd name="T6" fmla="*/ 109 w 776"/>
                  <a:gd name="T7" fmla="*/ 20 h 2368"/>
                  <a:gd name="T8" fmla="*/ 62 w 776"/>
                  <a:gd name="T9" fmla="*/ 38 h 2368"/>
                  <a:gd name="T10" fmla="*/ 125 w 776"/>
                  <a:gd name="T11" fmla="*/ 44 h 2368"/>
                  <a:gd name="T12" fmla="*/ 93 w 776"/>
                  <a:gd name="T13" fmla="*/ 56 h 2368"/>
                  <a:gd name="T14" fmla="*/ 155 w 776"/>
                  <a:gd name="T15" fmla="*/ 62 h 2368"/>
                  <a:gd name="T16" fmla="*/ 125 w 776"/>
                  <a:gd name="T17" fmla="*/ 74 h 2368"/>
                  <a:gd name="T18" fmla="*/ 171 w 776"/>
                  <a:gd name="T19" fmla="*/ 80 h 2368"/>
                  <a:gd name="T20" fmla="*/ 155 w 776"/>
                  <a:gd name="T21" fmla="*/ 92 h 2368"/>
                  <a:gd name="T22" fmla="*/ 187 w 776"/>
                  <a:gd name="T23" fmla="*/ 104 h 2368"/>
                  <a:gd name="T24" fmla="*/ 187 w 776"/>
                  <a:gd name="T25" fmla="*/ 116 h 2368"/>
                  <a:gd name="T26" fmla="*/ 218 w 776"/>
                  <a:gd name="T27" fmla="*/ 134 h 2368"/>
                  <a:gd name="T28" fmla="*/ 202 w 776"/>
                  <a:gd name="T29" fmla="*/ 152 h 2368"/>
                  <a:gd name="T30" fmla="*/ 234 w 776"/>
                  <a:gd name="T31" fmla="*/ 164 h 2368"/>
                  <a:gd name="T32" fmla="*/ 218 w 776"/>
                  <a:gd name="T33" fmla="*/ 182 h 2368"/>
                  <a:gd name="T34" fmla="*/ 234 w 776"/>
                  <a:gd name="T35" fmla="*/ 200 h 2368"/>
                  <a:gd name="T36" fmla="*/ 218 w 776"/>
                  <a:gd name="T37" fmla="*/ 212 h 2368"/>
                  <a:gd name="T38" fmla="*/ 249 w 776"/>
                  <a:gd name="T39" fmla="*/ 230 h 2368"/>
                  <a:gd name="T40" fmla="*/ 234 w 776"/>
                  <a:gd name="T41" fmla="*/ 248 h 2368"/>
                  <a:gd name="T42" fmla="*/ 249 w 776"/>
                  <a:gd name="T43" fmla="*/ 272 h 2368"/>
                  <a:gd name="T44" fmla="*/ 234 w 776"/>
                  <a:gd name="T45" fmla="*/ 278 h 2368"/>
                  <a:gd name="T46" fmla="*/ 249 w 776"/>
                  <a:gd name="T47" fmla="*/ 296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>
                  <a:gd name="T0" fmla="*/ 0 w 776"/>
                  <a:gd name="T1" fmla="*/ 26 h 2368"/>
                  <a:gd name="T2" fmla="*/ 470 w 776"/>
                  <a:gd name="T3" fmla="*/ 6 h 2368"/>
                  <a:gd name="T4" fmla="*/ 187 w 776"/>
                  <a:gd name="T5" fmla="*/ 66 h 2368"/>
                  <a:gd name="T6" fmla="*/ 657 w 776"/>
                  <a:gd name="T7" fmla="*/ 66 h 2368"/>
                  <a:gd name="T8" fmla="*/ 375 w 776"/>
                  <a:gd name="T9" fmla="*/ 126 h 2368"/>
                  <a:gd name="T10" fmla="*/ 751 w 776"/>
                  <a:gd name="T11" fmla="*/ 146 h 2368"/>
                  <a:gd name="T12" fmla="*/ 563 w 776"/>
                  <a:gd name="T13" fmla="*/ 185 h 2368"/>
                  <a:gd name="T14" fmla="*/ 938 w 776"/>
                  <a:gd name="T15" fmla="*/ 205 h 2368"/>
                  <a:gd name="T16" fmla="*/ 751 w 776"/>
                  <a:gd name="T17" fmla="*/ 245 h 2368"/>
                  <a:gd name="T18" fmla="*/ 1032 w 776"/>
                  <a:gd name="T19" fmla="*/ 265 h 2368"/>
                  <a:gd name="T20" fmla="*/ 938 w 776"/>
                  <a:gd name="T21" fmla="*/ 305 h 2368"/>
                  <a:gd name="T22" fmla="*/ 1126 w 776"/>
                  <a:gd name="T23" fmla="*/ 344 h 2368"/>
                  <a:gd name="T24" fmla="*/ 1126 w 776"/>
                  <a:gd name="T25" fmla="*/ 384 h 2368"/>
                  <a:gd name="T26" fmla="*/ 1314 w 776"/>
                  <a:gd name="T27" fmla="*/ 444 h 2368"/>
                  <a:gd name="T28" fmla="*/ 1219 w 776"/>
                  <a:gd name="T29" fmla="*/ 504 h 2368"/>
                  <a:gd name="T30" fmla="*/ 1408 w 776"/>
                  <a:gd name="T31" fmla="*/ 543 h 2368"/>
                  <a:gd name="T32" fmla="*/ 1314 w 776"/>
                  <a:gd name="T33" fmla="*/ 603 h 2368"/>
                  <a:gd name="T34" fmla="*/ 1408 w 776"/>
                  <a:gd name="T35" fmla="*/ 663 h 2368"/>
                  <a:gd name="T36" fmla="*/ 1314 w 776"/>
                  <a:gd name="T37" fmla="*/ 703 h 2368"/>
                  <a:gd name="T38" fmla="*/ 1502 w 776"/>
                  <a:gd name="T39" fmla="*/ 762 h 2368"/>
                  <a:gd name="T40" fmla="*/ 1408 w 776"/>
                  <a:gd name="T41" fmla="*/ 822 h 2368"/>
                  <a:gd name="T42" fmla="*/ 1502 w 776"/>
                  <a:gd name="T43" fmla="*/ 901 h 2368"/>
                  <a:gd name="T44" fmla="*/ 1408 w 776"/>
                  <a:gd name="T45" fmla="*/ 921 h 2368"/>
                  <a:gd name="T46" fmla="*/ 1502 w 776"/>
                  <a:gd name="T47" fmla="*/ 98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>
                  <a:gd name="T0" fmla="*/ 0 w 776"/>
                  <a:gd name="T1" fmla="*/ 26 h 2368"/>
                  <a:gd name="T2" fmla="*/ 193 w 776"/>
                  <a:gd name="T3" fmla="*/ 6 h 2368"/>
                  <a:gd name="T4" fmla="*/ 77 w 776"/>
                  <a:gd name="T5" fmla="*/ 66 h 2368"/>
                  <a:gd name="T6" fmla="*/ 270 w 776"/>
                  <a:gd name="T7" fmla="*/ 66 h 2368"/>
                  <a:gd name="T8" fmla="*/ 154 w 776"/>
                  <a:gd name="T9" fmla="*/ 126 h 2368"/>
                  <a:gd name="T10" fmla="*/ 309 w 776"/>
                  <a:gd name="T11" fmla="*/ 146 h 2368"/>
                  <a:gd name="T12" fmla="*/ 231 w 776"/>
                  <a:gd name="T13" fmla="*/ 185 h 2368"/>
                  <a:gd name="T14" fmla="*/ 387 w 776"/>
                  <a:gd name="T15" fmla="*/ 205 h 2368"/>
                  <a:gd name="T16" fmla="*/ 309 w 776"/>
                  <a:gd name="T17" fmla="*/ 245 h 2368"/>
                  <a:gd name="T18" fmla="*/ 425 w 776"/>
                  <a:gd name="T19" fmla="*/ 265 h 2368"/>
                  <a:gd name="T20" fmla="*/ 387 w 776"/>
                  <a:gd name="T21" fmla="*/ 305 h 2368"/>
                  <a:gd name="T22" fmla="*/ 464 w 776"/>
                  <a:gd name="T23" fmla="*/ 344 h 2368"/>
                  <a:gd name="T24" fmla="*/ 464 w 776"/>
                  <a:gd name="T25" fmla="*/ 384 h 2368"/>
                  <a:gd name="T26" fmla="*/ 541 w 776"/>
                  <a:gd name="T27" fmla="*/ 444 h 2368"/>
                  <a:gd name="T28" fmla="*/ 502 w 776"/>
                  <a:gd name="T29" fmla="*/ 504 h 2368"/>
                  <a:gd name="T30" fmla="*/ 579 w 776"/>
                  <a:gd name="T31" fmla="*/ 543 h 2368"/>
                  <a:gd name="T32" fmla="*/ 541 w 776"/>
                  <a:gd name="T33" fmla="*/ 603 h 2368"/>
                  <a:gd name="T34" fmla="*/ 579 w 776"/>
                  <a:gd name="T35" fmla="*/ 663 h 2368"/>
                  <a:gd name="T36" fmla="*/ 541 w 776"/>
                  <a:gd name="T37" fmla="*/ 703 h 2368"/>
                  <a:gd name="T38" fmla="*/ 618 w 776"/>
                  <a:gd name="T39" fmla="*/ 762 h 2368"/>
                  <a:gd name="T40" fmla="*/ 579 w 776"/>
                  <a:gd name="T41" fmla="*/ 822 h 2368"/>
                  <a:gd name="T42" fmla="*/ 618 w 776"/>
                  <a:gd name="T43" fmla="*/ 901 h 2368"/>
                  <a:gd name="T44" fmla="*/ 579 w 776"/>
                  <a:gd name="T45" fmla="*/ 921 h 2368"/>
                  <a:gd name="T46" fmla="*/ 618 w 776"/>
                  <a:gd name="T47" fmla="*/ 98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>
                  <a:gd name="T0" fmla="*/ 0 w 776"/>
                  <a:gd name="T1" fmla="*/ 29 h 2368"/>
                  <a:gd name="T2" fmla="*/ 404 w 776"/>
                  <a:gd name="T3" fmla="*/ 7 h 2368"/>
                  <a:gd name="T4" fmla="*/ 162 w 776"/>
                  <a:gd name="T5" fmla="*/ 73 h 2368"/>
                  <a:gd name="T6" fmla="*/ 566 w 776"/>
                  <a:gd name="T7" fmla="*/ 73 h 2368"/>
                  <a:gd name="T8" fmla="*/ 323 w 776"/>
                  <a:gd name="T9" fmla="*/ 139 h 2368"/>
                  <a:gd name="T10" fmla="*/ 646 w 776"/>
                  <a:gd name="T11" fmla="*/ 161 h 2368"/>
                  <a:gd name="T12" fmla="*/ 485 w 776"/>
                  <a:gd name="T13" fmla="*/ 205 h 2368"/>
                  <a:gd name="T14" fmla="*/ 808 w 776"/>
                  <a:gd name="T15" fmla="*/ 226 h 2368"/>
                  <a:gd name="T16" fmla="*/ 646 w 776"/>
                  <a:gd name="T17" fmla="*/ 270 h 2368"/>
                  <a:gd name="T18" fmla="*/ 889 w 776"/>
                  <a:gd name="T19" fmla="*/ 293 h 2368"/>
                  <a:gd name="T20" fmla="*/ 808 w 776"/>
                  <a:gd name="T21" fmla="*/ 337 h 2368"/>
                  <a:gd name="T22" fmla="*/ 969 w 776"/>
                  <a:gd name="T23" fmla="*/ 381 h 2368"/>
                  <a:gd name="T24" fmla="*/ 969 w 776"/>
                  <a:gd name="T25" fmla="*/ 424 h 2368"/>
                  <a:gd name="T26" fmla="*/ 1132 w 776"/>
                  <a:gd name="T27" fmla="*/ 490 h 2368"/>
                  <a:gd name="T28" fmla="*/ 1051 w 776"/>
                  <a:gd name="T29" fmla="*/ 556 h 2368"/>
                  <a:gd name="T30" fmla="*/ 1212 w 776"/>
                  <a:gd name="T31" fmla="*/ 600 h 2368"/>
                  <a:gd name="T32" fmla="*/ 1132 w 776"/>
                  <a:gd name="T33" fmla="*/ 665 h 2368"/>
                  <a:gd name="T34" fmla="*/ 1212 w 776"/>
                  <a:gd name="T35" fmla="*/ 732 h 2368"/>
                  <a:gd name="T36" fmla="*/ 1132 w 776"/>
                  <a:gd name="T37" fmla="*/ 775 h 2368"/>
                  <a:gd name="T38" fmla="*/ 1294 w 776"/>
                  <a:gd name="T39" fmla="*/ 841 h 2368"/>
                  <a:gd name="T40" fmla="*/ 1212 w 776"/>
                  <a:gd name="T41" fmla="*/ 907 h 2368"/>
                  <a:gd name="T42" fmla="*/ 1294 w 776"/>
                  <a:gd name="T43" fmla="*/ 995 h 2368"/>
                  <a:gd name="T44" fmla="*/ 1212 w 776"/>
                  <a:gd name="T45" fmla="*/ 1017 h 2368"/>
                  <a:gd name="T46" fmla="*/ 1294 w 776"/>
                  <a:gd name="T47" fmla="*/ 1082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>
                  <a:gd name="T0" fmla="*/ 0 w 776"/>
                  <a:gd name="T1" fmla="*/ 13 h 2368"/>
                  <a:gd name="T2" fmla="*/ 917 w 776"/>
                  <a:gd name="T3" fmla="*/ 3 h 2368"/>
                  <a:gd name="T4" fmla="*/ 368 w 776"/>
                  <a:gd name="T5" fmla="*/ 32 h 2368"/>
                  <a:gd name="T6" fmla="*/ 1285 w 776"/>
                  <a:gd name="T7" fmla="*/ 32 h 2368"/>
                  <a:gd name="T8" fmla="*/ 736 w 776"/>
                  <a:gd name="T9" fmla="*/ 62 h 2368"/>
                  <a:gd name="T10" fmla="*/ 1469 w 776"/>
                  <a:gd name="T11" fmla="*/ 72 h 2368"/>
                  <a:gd name="T12" fmla="*/ 1101 w 776"/>
                  <a:gd name="T13" fmla="*/ 91 h 2368"/>
                  <a:gd name="T14" fmla="*/ 1837 w 776"/>
                  <a:gd name="T15" fmla="*/ 100 h 2368"/>
                  <a:gd name="T16" fmla="*/ 1469 w 776"/>
                  <a:gd name="T17" fmla="*/ 120 h 2368"/>
                  <a:gd name="T18" fmla="*/ 2021 w 776"/>
                  <a:gd name="T19" fmla="*/ 130 h 2368"/>
                  <a:gd name="T20" fmla="*/ 1837 w 776"/>
                  <a:gd name="T21" fmla="*/ 150 h 2368"/>
                  <a:gd name="T22" fmla="*/ 2205 w 776"/>
                  <a:gd name="T23" fmla="*/ 169 h 2368"/>
                  <a:gd name="T24" fmla="*/ 2205 w 776"/>
                  <a:gd name="T25" fmla="*/ 188 h 2368"/>
                  <a:gd name="T26" fmla="*/ 2572 w 776"/>
                  <a:gd name="T27" fmla="*/ 218 h 2368"/>
                  <a:gd name="T28" fmla="*/ 2389 w 776"/>
                  <a:gd name="T29" fmla="*/ 247 h 2368"/>
                  <a:gd name="T30" fmla="*/ 2754 w 776"/>
                  <a:gd name="T31" fmla="*/ 266 h 2368"/>
                  <a:gd name="T32" fmla="*/ 2572 w 776"/>
                  <a:gd name="T33" fmla="*/ 296 h 2368"/>
                  <a:gd name="T34" fmla="*/ 2754 w 776"/>
                  <a:gd name="T35" fmla="*/ 325 h 2368"/>
                  <a:gd name="T36" fmla="*/ 2572 w 776"/>
                  <a:gd name="T37" fmla="*/ 344 h 2368"/>
                  <a:gd name="T38" fmla="*/ 2938 w 776"/>
                  <a:gd name="T39" fmla="*/ 374 h 2368"/>
                  <a:gd name="T40" fmla="*/ 2754 w 776"/>
                  <a:gd name="T41" fmla="*/ 403 h 2368"/>
                  <a:gd name="T42" fmla="*/ 2938 w 776"/>
                  <a:gd name="T43" fmla="*/ 442 h 2368"/>
                  <a:gd name="T44" fmla="*/ 2754 w 776"/>
                  <a:gd name="T45" fmla="*/ 451 h 2368"/>
                  <a:gd name="T46" fmla="*/ 2938 w 776"/>
                  <a:gd name="T47" fmla="*/ 48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>
                  <a:gd name="T0" fmla="*/ 0 w 776"/>
                  <a:gd name="T1" fmla="*/ 24 h 2368"/>
                  <a:gd name="T2" fmla="*/ 175 w 776"/>
                  <a:gd name="T3" fmla="*/ 6 h 2368"/>
                  <a:gd name="T4" fmla="*/ 70 w 776"/>
                  <a:gd name="T5" fmla="*/ 59 h 2368"/>
                  <a:gd name="T6" fmla="*/ 245 w 776"/>
                  <a:gd name="T7" fmla="*/ 59 h 2368"/>
                  <a:gd name="T8" fmla="*/ 140 w 776"/>
                  <a:gd name="T9" fmla="*/ 111 h 2368"/>
                  <a:gd name="T10" fmla="*/ 280 w 776"/>
                  <a:gd name="T11" fmla="*/ 129 h 2368"/>
                  <a:gd name="T12" fmla="*/ 210 w 776"/>
                  <a:gd name="T13" fmla="*/ 164 h 2368"/>
                  <a:gd name="T14" fmla="*/ 350 w 776"/>
                  <a:gd name="T15" fmla="*/ 182 h 2368"/>
                  <a:gd name="T16" fmla="*/ 280 w 776"/>
                  <a:gd name="T17" fmla="*/ 217 h 2368"/>
                  <a:gd name="T18" fmla="*/ 385 w 776"/>
                  <a:gd name="T19" fmla="*/ 235 h 2368"/>
                  <a:gd name="T20" fmla="*/ 350 w 776"/>
                  <a:gd name="T21" fmla="*/ 270 h 2368"/>
                  <a:gd name="T22" fmla="*/ 420 w 776"/>
                  <a:gd name="T23" fmla="*/ 305 h 2368"/>
                  <a:gd name="T24" fmla="*/ 420 w 776"/>
                  <a:gd name="T25" fmla="*/ 340 h 2368"/>
                  <a:gd name="T26" fmla="*/ 490 w 776"/>
                  <a:gd name="T27" fmla="*/ 393 h 2368"/>
                  <a:gd name="T28" fmla="*/ 455 w 776"/>
                  <a:gd name="T29" fmla="*/ 446 h 2368"/>
                  <a:gd name="T30" fmla="*/ 525 w 776"/>
                  <a:gd name="T31" fmla="*/ 481 h 2368"/>
                  <a:gd name="T32" fmla="*/ 490 w 776"/>
                  <a:gd name="T33" fmla="*/ 534 h 2368"/>
                  <a:gd name="T34" fmla="*/ 525 w 776"/>
                  <a:gd name="T35" fmla="*/ 587 h 2368"/>
                  <a:gd name="T36" fmla="*/ 490 w 776"/>
                  <a:gd name="T37" fmla="*/ 622 h 2368"/>
                  <a:gd name="T38" fmla="*/ 560 w 776"/>
                  <a:gd name="T39" fmla="*/ 675 h 2368"/>
                  <a:gd name="T40" fmla="*/ 525 w 776"/>
                  <a:gd name="T41" fmla="*/ 727 h 2368"/>
                  <a:gd name="T42" fmla="*/ 560 w 776"/>
                  <a:gd name="T43" fmla="*/ 798 h 2368"/>
                  <a:gd name="T44" fmla="*/ 525 w 776"/>
                  <a:gd name="T45" fmla="*/ 816 h 2368"/>
                  <a:gd name="T46" fmla="*/ 560 w 776"/>
                  <a:gd name="T47" fmla="*/ 8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>
                  <a:gd name="T0" fmla="*/ 0 w 776"/>
                  <a:gd name="T1" fmla="*/ 8 h 2368"/>
                  <a:gd name="T2" fmla="*/ 78 w 776"/>
                  <a:gd name="T3" fmla="*/ 2 h 2368"/>
                  <a:gd name="T4" fmla="*/ 31 w 776"/>
                  <a:gd name="T5" fmla="*/ 20 h 2368"/>
                  <a:gd name="T6" fmla="*/ 109 w 776"/>
                  <a:gd name="T7" fmla="*/ 20 h 2368"/>
                  <a:gd name="T8" fmla="*/ 62 w 776"/>
                  <a:gd name="T9" fmla="*/ 38 h 2368"/>
                  <a:gd name="T10" fmla="*/ 125 w 776"/>
                  <a:gd name="T11" fmla="*/ 44 h 2368"/>
                  <a:gd name="T12" fmla="*/ 93 w 776"/>
                  <a:gd name="T13" fmla="*/ 56 h 2368"/>
                  <a:gd name="T14" fmla="*/ 155 w 776"/>
                  <a:gd name="T15" fmla="*/ 62 h 2368"/>
                  <a:gd name="T16" fmla="*/ 125 w 776"/>
                  <a:gd name="T17" fmla="*/ 74 h 2368"/>
                  <a:gd name="T18" fmla="*/ 171 w 776"/>
                  <a:gd name="T19" fmla="*/ 80 h 2368"/>
                  <a:gd name="T20" fmla="*/ 155 w 776"/>
                  <a:gd name="T21" fmla="*/ 92 h 2368"/>
                  <a:gd name="T22" fmla="*/ 187 w 776"/>
                  <a:gd name="T23" fmla="*/ 104 h 2368"/>
                  <a:gd name="T24" fmla="*/ 187 w 776"/>
                  <a:gd name="T25" fmla="*/ 116 h 2368"/>
                  <a:gd name="T26" fmla="*/ 218 w 776"/>
                  <a:gd name="T27" fmla="*/ 134 h 2368"/>
                  <a:gd name="T28" fmla="*/ 202 w 776"/>
                  <a:gd name="T29" fmla="*/ 152 h 2368"/>
                  <a:gd name="T30" fmla="*/ 234 w 776"/>
                  <a:gd name="T31" fmla="*/ 164 h 2368"/>
                  <a:gd name="T32" fmla="*/ 218 w 776"/>
                  <a:gd name="T33" fmla="*/ 182 h 2368"/>
                  <a:gd name="T34" fmla="*/ 234 w 776"/>
                  <a:gd name="T35" fmla="*/ 200 h 2368"/>
                  <a:gd name="T36" fmla="*/ 218 w 776"/>
                  <a:gd name="T37" fmla="*/ 212 h 2368"/>
                  <a:gd name="T38" fmla="*/ 249 w 776"/>
                  <a:gd name="T39" fmla="*/ 230 h 2368"/>
                  <a:gd name="T40" fmla="*/ 234 w 776"/>
                  <a:gd name="T41" fmla="*/ 248 h 2368"/>
                  <a:gd name="T42" fmla="*/ 249 w 776"/>
                  <a:gd name="T43" fmla="*/ 272 h 2368"/>
                  <a:gd name="T44" fmla="*/ 234 w 776"/>
                  <a:gd name="T45" fmla="*/ 278 h 2368"/>
                  <a:gd name="T46" fmla="*/ 249 w 776"/>
                  <a:gd name="T47" fmla="*/ 296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2903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2904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D943B-97D2-4AC7-A4DC-D516B54D7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8520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8C486-A67F-40E1-8B1B-8EB0DFCA0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48841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50831-7C58-4833-9A7A-9078C7259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784911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194DE-CD97-409F-A29D-18A84BF8B0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9889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E370D-1E42-42E9-86CB-BE9F973F4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52906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2A212-A4CB-4859-A957-F2B3D2E66E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071102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AECDA-DD8F-4818-AE07-44C5DDCB13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4930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00A69-ED14-451B-A5C8-C454D0F23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27516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C9DDC-EEC8-469C-8E9A-AAC1F5417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74733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993AF-4ACD-48A7-B4EF-E87A071BE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144985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F5AFD-687A-49AC-9F81-7E00E7915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668739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301625"/>
            <a:ext cx="7772400" cy="579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77E37-70CE-45C3-A89A-149CA74F1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63206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D5EFE-5D0C-45DD-90A5-214BA177D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059913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04557-9DCE-4FE7-ACA6-53E61ECF90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86576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1164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5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1162" name="Oval 7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3" name="Oval 8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034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1160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1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035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1036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1158" name="Oval 14"/>
                <p:cNvSpPr>
                  <a:spLocks noChangeArrowheads="1"/>
                </p:cNvSpPr>
                <p:nvPr/>
              </p:nvSpPr>
              <p:spPr bwMode="hidden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59" name="Oval 15"/>
                <p:cNvSpPr>
                  <a:spLocks noChangeArrowheads="1"/>
                </p:cNvSpPr>
                <p:nvPr/>
              </p:nvSpPr>
              <p:spPr bwMode="hidden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037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1060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1156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>
                      <a:gd name="T0" fmla="*/ 0 w 2736"/>
                      <a:gd name="T1" fmla="*/ 193 h 504"/>
                      <a:gd name="T2" fmla="*/ 343 w 2736"/>
                      <a:gd name="T3" fmla="*/ 64 h 504"/>
                      <a:gd name="T4" fmla="*/ 705 w 2736"/>
                      <a:gd name="T5" fmla="*/ 9 h 504"/>
                      <a:gd name="T6" fmla="*/ 1086 w 2736"/>
                      <a:gd name="T7" fmla="*/ 9 h 504"/>
                      <a:gd name="T8" fmla="*/ 1080 w 2736"/>
                      <a:gd name="T9" fmla="*/ 40 h 504"/>
                      <a:gd name="T10" fmla="*/ 701 w 2736"/>
                      <a:gd name="T11" fmla="*/ 40 h 504"/>
                      <a:gd name="T12" fmla="*/ 260 w 2736"/>
                      <a:gd name="T13" fmla="*/ 112 h 504"/>
                      <a:gd name="T14" fmla="*/ 0 w 2736"/>
                      <a:gd name="T15" fmla="*/ 19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57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33 w 1769"/>
                      <a:gd name="T3" fmla="*/ 22 h 791"/>
                      <a:gd name="T4" fmla="*/ 316 w 1769"/>
                      <a:gd name="T5" fmla="*/ 77 h 791"/>
                      <a:gd name="T6" fmla="*/ 440 w 1769"/>
                      <a:gd name="T7" fmla="*/ 166 h 791"/>
                      <a:gd name="T8" fmla="*/ 480 w 1769"/>
                      <a:gd name="T9" fmla="*/ 234 h 791"/>
                      <a:gd name="T10" fmla="*/ 462 w 1769"/>
                      <a:gd name="T11" fmla="*/ 302 h 791"/>
                      <a:gd name="T12" fmla="*/ 435 w 1769"/>
                      <a:gd name="T13" fmla="*/ 243 h 791"/>
                      <a:gd name="T14" fmla="*/ 380 w 1769"/>
                      <a:gd name="T15" fmla="*/ 174 h 791"/>
                      <a:gd name="T16" fmla="*/ 303 w 1769"/>
                      <a:gd name="T17" fmla="*/ 113 h 791"/>
                      <a:gd name="T18" fmla="*/ 159 w 1769"/>
                      <a:gd name="T19" fmla="*/ 58 h 791"/>
                      <a:gd name="T20" fmla="*/ 0 w 1769"/>
                      <a:gd name="T21" fmla="*/ 29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61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1154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>
                      <a:gd name="T0" fmla="*/ 0 w 2736"/>
                      <a:gd name="T1" fmla="*/ 239 h 504"/>
                      <a:gd name="T2" fmla="*/ 380 w 2736"/>
                      <a:gd name="T3" fmla="*/ 80 h 504"/>
                      <a:gd name="T4" fmla="*/ 781 w 2736"/>
                      <a:gd name="T5" fmla="*/ 12 h 504"/>
                      <a:gd name="T6" fmla="*/ 1203 w 2736"/>
                      <a:gd name="T7" fmla="*/ 12 h 504"/>
                      <a:gd name="T8" fmla="*/ 1195 w 2736"/>
                      <a:gd name="T9" fmla="*/ 49 h 504"/>
                      <a:gd name="T10" fmla="*/ 776 w 2736"/>
                      <a:gd name="T11" fmla="*/ 49 h 504"/>
                      <a:gd name="T12" fmla="*/ 288 w 2736"/>
                      <a:gd name="T13" fmla="*/ 138 h 504"/>
                      <a:gd name="T14" fmla="*/ 0 w 2736"/>
                      <a:gd name="T15" fmla="*/ 23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55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147 w 1769"/>
                      <a:gd name="T3" fmla="*/ 27 h 791"/>
                      <a:gd name="T4" fmla="*/ 351 w 1769"/>
                      <a:gd name="T5" fmla="*/ 95 h 791"/>
                      <a:gd name="T6" fmla="*/ 488 w 1769"/>
                      <a:gd name="T7" fmla="*/ 205 h 791"/>
                      <a:gd name="T8" fmla="*/ 532 w 1769"/>
                      <a:gd name="T9" fmla="*/ 289 h 791"/>
                      <a:gd name="T10" fmla="*/ 512 w 1769"/>
                      <a:gd name="T11" fmla="*/ 373 h 791"/>
                      <a:gd name="T12" fmla="*/ 482 w 1769"/>
                      <a:gd name="T13" fmla="*/ 300 h 791"/>
                      <a:gd name="T14" fmla="*/ 421 w 1769"/>
                      <a:gd name="T15" fmla="*/ 216 h 791"/>
                      <a:gd name="T16" fmla="*/ 336 w 1769"/>
                      <a:gd name="T17" fmla="*/ 141 h 791"/>
                      <a:gd name="T18" fmla="*/ 176 w 1769"/>
                      <a:gd name="T19" fmla="*/ 72 h 791"/>
                      <a:gd name="T20" fmla="*/ 0 w 1769"/>
                      <a:gd name="T21" fmla="*/ 36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62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1152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>
                      <a:gd name="T0" fmla="*/ 0 w 2736"/>
                      <a:gd name="T1" fmla="*/ 183 h 504"/>
                      <a:gd name="T2" fmla="*/ 348 w 2736"/>
                      <a:gd name="T3" fmla="*/ 61 h 504"/>
                      <a:gd name="T4" fmla="*/ 715 w 2736"/>
                      <a:gd name="T5" fmla="*/ 8 h 504"/>
                      <a:gd name="T6" fmla="*/ 1101 w 2736"/>
                      <a:gd name="T7" fmla="*/ 8 h 504"/>
                      <a:gd name="T8" fmla="*/ 1095 w 2736"/>
                      <a:gd name="T9" fmla="*/ 37 h 504"/>
                      <a:gd name="T10" fmla="*/ 710 w 2736"/>
                      <a:gd name="T11" fmla="*/ 37 h 504"/>
                      <a:gd name="T12" fmla="*/ 263 w 2736"/>
                      <a:gd name="T13" fmla="*/ 106 h 504"/>
                      <a:gd name="T14" fmla="*/ 0 w 2736"/>
                      <a:gd name="T15" fmla="*/ 18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53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35 w 1769"/>
                      <a:gd name="T3" fmla="*/ 20 h 791"/>
                      <a:gd name="T4" fmla="*/ 321 w 1769"/>
                      <a:gd name="T5" fmla="*/ 72 h 791"/>
                      <a:gd name="T6" fmla="*/ 447 w 1769"/>
                      <a:gd name="T7" fmla="*/ 156 h 791"/>
                      <a:gd name="T8" fmla="*/ 487 w 1769"/>
                      <a:gd name="T9" fmla="*/ 220 h 791"/>
                      <a:gd name="T10" fmla="*/ 469 w 1769"/>
                      <a:gd name="T11" fmla="*/ 285 h 791"/>
                      <a:gd name="T12" fmla="*/ 441 w 1769"/>
                      <a:gd name="T13" fmla="*/ 229 h 791"/>
                      <a:gd name="T14" fmla="*/ 386 w 1769"/>
                      <a:gd name="T15" fmla="*/ 164 h 791"/>
                      <a:gd name="T16" fmla="*/ 308 w 1769"/>
                      <a:gd name="T17" fmla="*/ 107 h 791"/>
                      <a:gd name="T18" fmla="*/ 161 w 1769"/>
                      <a:gd name="T19" fmla="*/ 55 h 791"/>
                      <a:gd name="T20" fmla="*/ 0 w 1769"/>
                      <a:gd name="T21" fmla="*/ 28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63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1150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>
                      <a:gd name="T0" fmla="*/ 0 w 2736"/>
                      <a:gd name="T1" fmla="*/ 223 h 504"/>
                      <a:gd name="T2" fmla="*/ 325 w 2736"/>
                      <a:gd name="T3" fmla="*/ 74 h 504"/>
                      <a:gd name="T4" fmla="*/ 667 w 2736"/>
                      <a:gd name="T5" fmla="*/ 11 h 504"/>
                      <a:gd name="T6" fmla="*/ 1028 w 2736"/>
                      <a:gd name="T7" fmla="*/ 11 h 504"/>
                      <a:gd name="T8" fmla="*/ 1022 w 2736"/>
                      <a:gd name="T9" fmla="*/ 45 h 504"/>
                      <a:gd name="T10" fmla="*/ 663 w 2736"/>
                      <a:gd name="T11" fmla="*/ 45 h 504"/>
                      <a:gd name="T12" fmla="*/ 246 w 2736"/>
                      <a:gd name="T13" fmla="*/ 129 h 504"/>
                      <a:gd name="T14" fmla="*/ 0 w 2736"/>
                      <a:gd name="T15" fmla="*/ 22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51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26 w 1769"/>
                      <a:gd name="T3" fmla="*/ 25 h 791"/>
                      <a:gd name="T4" fmla="*/ 300 w 1769"/>
                      <a:gd name="T5" fmla="*/ 88 h 791"/>
                      <a:gd name="T6" fmla="*/ 418 w 1769"/>
                      <a:gd name="T7" fmla="*/ 191 h 791"/>
                      <a:gd name="T8" fmla="*/ 455 w 1769"/>
                      <a:gd name="T9" fmla="*/ 269 h 791"/>
                      <a:gd name="T10" fmla="*/ 438 w 1769"/>
                      <a:gd name="T11" fmla="*/ 348 h 791"/>
                      <a:gd name="T12" fmla="*/ 412 w 1769"/>
                      <a:gd name="T13" fmla="*/ 279 h 791"/>
                      <a:gd name="T14" fmla="*/ 360 w 1769"/>
                      <a:gd name="T15" fmla="*/ 201 h 791"/>
                      <a:gd name="T16" fmla="*/ 288 w 1769"/>
                      <a:gd name="T17" fmla="*/ 131 h 791"/>
                      <a:gd name="T18" fmla="*/ 151 w 1769"/>
                      <a:gd name="T19" fmla="*/ 67 h 791"/>
                      <a:gd name="T20" fmla="*/ 0 w 1769"/>
                      <a:gd name="T21" fmla="*/ 34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64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1148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>
                      <a:gd name="T0" fmla="*/ 0 w 2736"/>
                      <a:gd name="T1" fmla="*/ 193 h 504"/>
                      <a:gd name="T2" fmla="*/ 276 w 2736"/>
                      <a:gd name="T3" fmla="*/ 64 h 504"/>
                      <a:gd name="T4" fmla="*/ 566 w 2736"/>
                      <a:gd name="T5" fmla="*/ 9 h 504"/>
                      <a:gd name="T6" fmla="*/ 872 w 2736"/>
                      <a:gd name="T7" fmla="*/ 9 h 504"/>
                      <a:gd name="T8" fmla="*/ 867 w 2736"/>
                      <a:gd name="T9" fmla="*/ 40 h 504"/>
                      <a:gd name="T10" fmla="*/ 562 w 2736"/>
                      <a:gd name="T11" fmla="*/ 40 h 504"/>
                      <a:gd name="T12" fmla="*/ 208 w 2736"/>
                      <a:gd name="T13" fmla="*/ 112 h 504"/>
                      <a:gd name="T14" fmla="*/ 0 w 2736"/>
                      <a:gd name="T15" fmla="*/ 19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49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>
                      <a:gd name="T0" fmla="*/ 1 w 1769"/>
                      <a:gd name="T1" fmla="*/ 3 h 791"/>
                      <a:gd name="T2" fmla="*/ 107 w 1769"/>
                      <a:gd name="T3" fmla="*/ 22 h 791"/>
                      <a:gd name="T4" fmla="*/ 255 w 1769"/>
                      <a:gd name="T5" fmla="*/ 77 h 791"/>
                      <a:gd name="T6" fmla="*/ 355 w 1769"/>
                      <a:gd name="T7" fmla="*/ 165 h 791"/>
                      <a:gd name="T8" fmla="*/ 387 w 1769"/>
                      <a:gd name="T9" fmla="*/ 232 h 791"/>
                      <a:gd name="T10" fmla="*/ 372 w 1769"/>
                      <a:gd name="T11" fmla="*/ 301 h 791"/>
                      <a:gd name="T12" fmla="*/ 350 w 1769"/>
                      <a:gd name="T13" fmla="*/ 242 h 791"/>
                      <a:gd name="T14" fmla="*/ 306 w 1769"/>
                      <a:gd name="T15" fmla="*/ 174 h 791"/>
                      <a:gd name="T16" fmla="*/ 244 w 1769"/>
                      <a:gd name="T17" fmla="*/ 113 h 791"/>
                      <a:gd name="T18" fmla="*/ 128 w 1769"/>
                      <a:gd name="T19" fmla="*/ 58 h 791"/>
                      <a:gd name="T20" fmla="*/ 0 w 1769"/>
                      <a:gd name="T21" fmla="*/ 29 h 791"/>
                      <a:gd name="T22" fmla="*/ 1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65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1146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>
                      <a:gd name="T0" fmla="*/ 0 w 2736"/>
                      <a:gd name="T1" fmla="*/ 95 h 504"/>
                      <a:gd name="T2" fmla="*/ 227 w 2736"/>
                      <a:gd name="T3" fmla="*/ 32 h 504"/>
                      <a:gd name="T4" fmla="*/ 467 w 2736"/>
                      <a:gd name="T5" fmla="*/ 4 h 504"/>
                      <a:gd name="T6" fmla="*/ 720 w 2736"/>
                      <a:gd name="T7" fmla="*/ 4 h 504"/>
                      <a:gd name="T8" fmla="*/ 716 w 2736"/>
                      <a:gd name="T9" fmla="*/ 20 h 504"/>
                      <a:gd name="T10" fmla="*/ 464 w 2736"/>
                      <a:gd name="T11" fmla="*/ 20 h 504"/>
                      <a:gd name="T12" fmla="*/ 172 w 2736"/>
                      <a:gd name="T13" fmla="*/ 55 h 504"/>
                      <a:gd name="T14" fmla="*/ 0 w 2736"/>
                      <a:gd name="T15" fmla="*/ 9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47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88 w 1769"/>
                      <a:gd name="T3" fmla="*/ 10 h 791"/>
                      <a:gd name="T4" fmla="*/ 210 w 1769"/>
                      <a:gd name="T5" fmla="*/ 38 h 791"/>
                      <a:gd name="T6" fmla="*/ 293 w 1769"/>
                      <a:gd name="T7" fmla="*/ 81 h 791"/>
                      <a:gd name="T8" fmla="*/ 319 w 1769"/>
                      <a:gd name="T9" fmla="*/ 114 h 791"/>
                      <a:gd name="T10" fmla="*/ 307 w 1769"/>
                      <a:gd name="T11" fmla="*/ 148 h 791"/>
                      <a:gd name="T12" fmla="*/ 289 w 1769"/>
                      <a:gd name="T13" fmla="*/ 119 h 791"/>
                      <a:gd name="T14" fmla="*/ 252 w 1769"/>
                      <a:gd name="T15" fmla="*/ 85 h 791"/>
                      <a:gd name="T16" fmla="*/ 202 w 1769"/>
                      <a:gd name="T17" fmla="*/ 56 h 791"/>
                      <a:gd name="T18" fmla="*/ 106 w 1769"/>
                      <a:gd name="T19" fmla="*/ 29 h 791"/>
                      <a:gd name="T20" fmla="*/ 0 w 1769"/>
                      <a:gd name="T21" fmla="*/ 1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66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1144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>
                      <a:gd name="T0" fmla="*/ 0 w 2736"/>
                      <a:gd name="T1" fmla="*/ 92 h 504"/>
                      <a:gd name="T2" fmla="*/ 175 w 2736"/>
                      <a:gd name="T3" fmla="*/ 31 h 504"/>
                      <a:gd name="T4" fmla="*/ 361 w 2736"/>
                      <a:gd name="T5" fmla="*/ 4 h 504"/>
                      <a:gd name="T6" fmla="*/ 556 w 2736"/>
                      <a:gd name="T7" fmla="*/ 4 h 504"/>
                      <a:gd name="T8" fmla="*/ 553 w 2736"/>
                      <a:gd name="T9" fmla="*/ 19 h 504"/>
                      <a:gd name="T10" fmla="*/ 358 w 2736"/>
                      <a:gd name="T11" fmla="*/ 19 h 504"/>
                      <a:gd name="T12" fmla="*/ 133 w 2736"/>
                      <a:gd name="T13" fmla="*/ 53 h 504"/>
                      <a:gd name="T14" fmla="*/ 0 w 2736"/>
                      <a:gd name="T15" fmla="*/ 9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45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68 w 1769"/>
                      <a:gd name="T3" fmla="*/ 10 h 791"/>
                      <a:gd name="T4" fmla="*/ 162 w 1769"/>
                      <a:gd name="T5" fmla="*/ 36 h 791"/>
                      <a:gd name="T6" fmla="*/ 226 w 1769"/>
                      <a:gd name="T7" fmla="*/ 79 h 791"/>
                      <a:gd name="T8" fmla="*/ 246 w 1769"/>
                      <a:gd name="T9" fmla="*/ 111 h 791"/>
                      <a:gd name="T10" fmla="*/ 237 w 1769"/>
                      <a:gd name="T11" fmla="*/ 144 h 791"/>
                      <a:gd name="T12" fmla="*/ 223 w 1769"/>
                      <a:gd name="T13" fmla="*/ 115 h 791"/>
                      <a:gd name="T14" fmla="*/ 195 w 1769"/>
                      <a:gd name="T15" fmla="*/ 83 h 791"/>
                      <a:gd name="T16" fmla="*/ 155 w 1769"/>
                      <a:gd name="T17" fmla="*/ 54 h 791"/>
                      <a:gd name="T18" fmla="*/ 81 w 1769"/>
                      <a:gd name="T19" fmla="*/ 28 h 791"/>
                      <a:gd name="T20" fmla="*/ 0 w 1769"/>
                      <a:gd name="T21" fmla="*/ 1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67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1142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>
                      <a:gd name="T0" fmla="*/ 0 w 2736"/>
                      <a:gd name="T1" fmla="*/ 193 h 504"/>
                      <a:gd name="T2" fmla="*/ 343 w 2736"/>
                      <a:gd name="T3" fmla="*/ 64 h 504"/>
                      <a:gd name="T4" fmla="*/ 705 w 2736"/>
                      <a:gd name="T5" fmla="*/ 9 h 504"/>
                      <a:gd name="T6" fmla="*/ 1086 w 2736"/>
                      <a:gd name="T7" fmla="*/ 9 h 504"/>
                      <a:gd name="T8" fmla="*/ 1080 w 2736"/>
                      <a:gd name="T9" fmla="*/ 40 h 504"/>
                      <a:gd name="T10" fmla="*/ 701 w 2736"/>
                      <a:gd name="T11" fmla="*/ 40 h 504"/>
                      <a:gd name="T12" fmla="*/ 260 w 2736"/>
                      <a:gd name="T13" fmla="*/ 112 h 504"/>
                      <a:gd name="T14" fmla="*/ 0 w 2736"/>
                      <a:gd name="T15" fmla="*/ 19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43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33 w 1769"/>
                      <a:gd name="T3" fmla="*/ 22 h 791"/>
                      <a:gd name="T4" fmla="*/ 316 w 1769"/>
                      <a:gd name="T5" fmla="*/ 77 h 791"/>
                      <a:gd name="T6" fmla="*/ 440 w 1769"/>
                      <a:gd name="T7" fmla="*/ 166 h 791"/>
                      <a:gd name="T8" fmla="*/ 480 w 1769"/>
                      <a:gd name="T9" fmla="*/ 234 h 791"/>
                      <a:gd name="T10" fmla="*/ 462 w 1769"/>
                      <a:gd name="T11" fmla="*/ 302 h 791"/>
                      <a:gd name="T12" fmla="*/ 435 w 1769"/>
                      <a:gd name="T13" fmla="*/ 243 h 791"/>
                      <a:gd name="T14" fmla="*/ 380 w 1769"/>
                      <a:gd name="T15" fmla="*/ 174 h 791"/>
                      <a:gd name="T16" fmla="*/ 303 w 1769"/>
                      <a:gd name="T17" fmla="*/ 113 h 791"/>
                      <a:gd name="T18" fmla="*/ 159 w 1769"/>
                      <a:gd name="T19" fmla="*/ 58 h 791"/>
                      <a:gd name="T20" fmla="*/ 0 w 1769"/>
                      <a:gd name="T21" fmla="*/ 29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68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1140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>
                      <a:gd name="T0" fmla="*/ 0 w 2736"/>
                      <a:gd name="T1" fmla="*/ 239 h 504"/>
                      <a:gd name="T2" fmla="*/ 380 w 2736"/>
                      <a:gd name="T3" fmla="*/ 80 h 504"/>
                      <a:gd name="T4" fmla="*/ 781 w 2736"/>
                      <a:gd name="T5" fmla="*/ 12 h 504"/>
                      <a:gd name="T6" fmla="*/ 1203 w 2736"/>
                      <a:gd name="T7" fmla="*/ 12 h 504"/>
                      <a:gd name="T8" fmla="*/ 1195 w 2736"/>
                      <a:gd name="T9" fmla="*/ 49 h 504"/>
                      <a:gd name="T10" fmla="*/ 776 w 2736"/>
                      <a:gd name="T11" fmla="*/ 49 h 504"/>
                      <a:gd name="T12" fmla="*/ 288 w 2736"/>
                      <a:gd name="T13" fmla="*/ 138 h 504"/>
                      <a:gd name="T14" fmla="*/ 0 w 2736"/>
                      <a:gd name="T15" fmla="*/ 23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41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147 w 1769"/>
                      <a:gd name="T3" fmla="*/ 27 h 791"/>
                      <a:gd name="T4" fmla="*/ 351 w 1769"/>
                      <a:gd name="T5" fmla="*/ 95 h 791"/>
                      <a:gd name="T6" fmla="*/ 488 w 1769"/>
                      <a:gd name="T7" fmla="*/ 205 h 791"/>
                      <a:gd name="T8" fmla="*/ 532 w 1769"/>
                      <a:gd name="T9" fmla="*/ 289 h 791"/>
                      <a:gd name="T10" fmla="*/ 512 w 1769"/>
                      <a:gd name="T11" fmla="*/ 373 h 791"/>
                      <a:gd name="T12" fmla="*/ 482 w 1769"/>
                      <a:gd name="T13" fmla="*/ 300 h 791"/>
                      <a:gd name="T14" fmla="*/ 421 w 1769"/>
                      <a:gd name="T15" fmla="*/ 216 h 791"/>
                      <a:gd name="T16" fmla="*/ 336 w 1769"/>
                      <a:gd name="T17" fmla="*/ 141 h 791"/>
                      <a:gd name="T18" fmla="*/ 176 w 1769"/>
                      <a:gd name="T19" fmla="*/ 72 h 791"/>
                      <a:gd name="T20" fmla="*/ 0 w 1769"/>
                      <a:gd name="T21" fmla="*/ 36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69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1138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>
                      <a:gd name="T0" fmla="*/ 0 w 2736"/>
                      <a:gd name="T1" fmla="*/ 183 h 504"/>
                      <a:gd name="T2" fmla="*/ 348 w 2736"/>
                      <a:gd name="T3" fmla="*/ 61 h 504"/>
                      <a:gd name="T4" fmla="*/ 715 w 2736"/>
                      <a:gd name="T5" fmla="*/ 8 h 504"/>
                      <a:gd name="T6" fmla="*/ 1101 w 2736"/>
                      <a:gd name="T7" fmla="*/ 8 h 504"/>
                      <a:gd name="T8" fmla="*/ 1095 w 2736"/>
                      <a:gd name="T9" fmla="*/ 37 h 504"/>
                      <a:gd name="T10" fmla="*/ 710 w 2736"/>
                      <a:gd name="T11" fmla="*/ 37 h 504"/>
                      <a:gd name="T12" fmla="*/ 263 w 2736"/>
                      <a:gd name="T13" fmla="*/ 106 h 504"/>
                      <a:gd name="T14" fmla="*/ 0 w 2736"/>
                      <a:gd name="T15" fmla="*/ 18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39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35 w 1769"/>
                      <a:gd name="T3" fmla="*/ 20 h 791"/>
                      <a:gd name="T4" fmla="*/ 321 w 1769"/>
                      <a:gd name="T5" fmla="*/ 72 h 791"/>
                      <a:gd name="T6" fmla="*/ 447 w 1769"/>
                      <a:gd name="T7" fmla="*/ 156 h 791"/>
                      <a:gd name="T8" fmla="*/ 487 w 1769"/>
                      <a:gd name="T9" fmla="*/ 220 h 791"/>
                      <a:gd name="T10" fmla="*/ 469 w 1769"/>
                      <a:gd name="T11" fmla="*/ 285 h 791"/>
                      <a:gd name="T12" fmla="*/ 441 w 1769"/>
                      <a:gd name="T13" fmla="*/ 229 h 791"/>
                      <a:gd name="T14" fmla="*/ 386 w 1769"/>
                      <a:gd name="T15" fmla="*/ 164 h 791"/>
                      <a:gd name="T16" fmla="*/ 308 w 1769"/>
                      <a:gd name="T17" fmla="*/ 107 h 791"/>
                      <a:gd name="T18" fmla="*/ 161 w 1769"/>
                      <a:gd name="T19" fmla="*/ 55 h 791"/>
                      <a:gd name="T20" fmla="*/ 0 w 1769"/>
                      <a:gd name="T21" fmla="*/ 28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0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1136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>
                      <a:gd name="T0" fmla="*/ 0 w 2736"/>
                      <a:gd name="T1" fmla="*/ 223 h 504"/>
                      <a:gd name="T2" fmla="*/ 325 w 2736"/>
                      <a:gd name="T3" fmla="*/ 74 h 504"/>
                      <a:gd name="T4" fmla="*/ 667 w 2736"/>
                      <a:gd name="T5" fmla="*/ 11 h 504"/>
                      <a:gd name="T6" fmla="*/ 1028 w 2736"/>
                      <a:gd name="T7" fmla="*/ 11 h 504"/>
                      <a:gd name="T8" fmla="*/ 1022 w 2736"/>
                      <a:gd name="T9" fmla="*/ 45 h 504"/>
                      <a:gd name="T10" fmla="*/ 663 w 2736"/>
                      <a:gd name="T11" fmla="*/ 45 h 504"/>
                      <a:gd name="T12" fmla="*/ 246 w 2736"/>
                      <a:gd name="T13" fmla="*/ 129 h 504"/>
                      <a:gd name="T14" fmla="*/ 0 w 2736"/>
                      <a:gd name="T15" fmla="*/ 22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37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26 w 1769"/>
                      <a:gd name="T3" fmla="*/ 25 h 791"/>
                      <a:gd name="T4" fmla="*/ 300 w 1769"/>
                      <a:gd name="T5" fmla="*/ 88 h 791"/>
                      <a:gd name="T6" fmla="*/ 418 w 1769"/>
                      <a:gd name="T7" fmla="*/ 191 h 791"/>
                      <a:gd name="T8" fmla="*/ 455 w 1769"/>
                      <a:gd name="T9" fmla="*/ 269 h 791"/>
                      <a:gd name="T10" fmla="*/ 438 w 1769"/>
                      <a:gd name="T11" fmla="*/ 348 h 791"/>
                      <a:gd name="T12" fmla="*/ 412 w 1769"/>
                      <a:gd name="T13" fmla="*/ 279 h 791"/>
                      <a:gd name="T14" fmla="*/ 360 w 1769"/>
                      <a:gd name="T15" fmla="*/ 201 h 791"/>
                      <a:gd name="T16" fmla="*/ 288 w 1769"/>
                      <a:gd name="T17" fmla="*/ 131 h 791"/>
                      <a:gd name="T18" fmla="*/ 151 w 1769"/>
                      <a:gd name="T19" fmla="*/ 67 h 791"/>
                      <a:gd name="T20" fmla="*/ 0 w 1769"/>
                      <a:gd name="T21" fmla="*/ 34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1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1134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>
                      <a:gd name="T0" fmla="*/ 0 w 2736"/>
                      <a:gd name="T1" fmla="*/ 193 h 504"/>
                      <a:gd name="T2" fmla="*/ 276 w 2736"/>
                      <a:gd name="T3" fmla="*/ 64 h 504"/>
                      <a:gd name="T4" fmla="*/ 566 w 2736"/>
                      <a:gd name="T5" fmla="*/ 9 h 504"/>
                      <a:gd name="T6" fmla="*/ 872 w 2736"/>
                      <a:gd name="T7" fmla="*/ 9 h 504"/>
                      <a:gd name="T8" fmla="*/ 867 w 2736"/>
                      <a:gd name="T9" fmla="*/ 40 h 504"/>
                      <a:gd name="T10" fmla="*/ 562 w 2736"/>
                      <a:gd name="T11" fmla="*/ 40 h 504"/>
                      <a:gd name="T12" fmla="*/ 208 w 2736"/>
                      <a:gd name="T13" fmla="*/ 112 h 504"/>
                      <a:gd name="T14" fmla="*/ 0 w 2736"/>
                      <a:gd name="T15" fmla="*/ 19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35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>
                      <a:gd name="T0" fmla="*/ 1 w 1769"/>
                      <a:gd name="T1" fmla="*/ 3 h 791"/>
                      <a:gd name="T2" fmla="*/ 107 w 1769"/>
                      <a:gd name="T3" fmla="*/ 22 h 791"/>
                      <a:gd name="T4" fmla="*/ 255 w 1769"/>
                      <a:gd name="T5" fmla="*/ 77 h 791"/>
                      <a:gd name="T6" fmla="*/ 355 w 1769"/>
                      <a:gd name="T7" fmla="*/ 165 h 791"/>
                      <a:gd name="T8" fmla="*/ 387 w 1769"/>
                      <a:gd name="T9" fmla="*/ 232 h 791"/>
                      <a:gd name="T10" fmla="*/ 372 w 1769"/>
                      <a:gd name="T11" fmla="*/ 301 h 791"/>
                      <a:gd name="T12" fmla="*/ 350 w 1769"/>
                      <a:gd name="T13" fmla="*/ 242 h 791"/>
                      <a:gd name="T14" fmla="*/ 306 w 1769"/>
                      <a:gd name="T15" fmla="*/ 174 h 791"/>
                      <a:gd name="T16" fmla="*/ 244 w 1769"/>
                      <a:gd name="T17" fmla="*/ 113 h 791"/>
                      <a:gd name="T18" fmla="*/ 128 w 1769"/>
                      <a:gd name="T19" fmla="*/ 58 h 791"/>
                      <a:gd name="T20" fmla="*/ 0 w 1769"/>
                      <a:gd name="T21" fmla="*/ 29 h 791"/>
                      <a:gd name="T22" fmla="*/ 1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2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1132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>
                      <a:gd name="T0" fmla="*/ 0 w 2736"/>
                      <a:gd name="T1" fmla="*/ 95 h 504"/>
                      <a:gd name="T2" fmla="*/ 227 w 2736"/>
                      <a:gd name="T3" fmla="*/ 32 h 504"/>
                      <a:gd name="T4" fmla="*/ 467 w 2736"/>
                      <a:gd name="T5" fmla="*/ 4 h 504"/>
                      <a:gd name="T6" fmla="*/ 720 w 2736"/>
                      <a:gd name="T7" fmla="*/ 4 h 504"/>
                      <a:gd name="T8" fmla="*/ 716 w 2736"/>
                      <a:gd name="T9" fmla="*/ 20 h 504"/>
                      <a:gd name="T10" fmla="*/ 464 w 2736"/>
                      <a:gd name="T11" fmla="*/ 20 h 504"/>
                      <a:gd name="T12" fmla="*/ 172 w 2736"/>
                      <a:gd name="T13" fmla="*/ 55 h 504"/>
                      <a:gd name="T14" fmla="*/ 0 w 2736"/>
                      <a:gd name="T15" fmla="*/ 9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33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88 w 1769"/>
                      <a:gd name="T3" fmla="*/ 10 h 791"/>
                      <a:gd name="T4" fmla="*/ 210 w 1769"/>
                      <a:gd name="T5" fmla="*/ 38 h 791"/>
                      <a:gd name="T6" fmla="*/ 293 w 1769"/>
                      <a:gd name="T7" fmla="*/ 81 h 791"/>
                      <a:gd name="T8" fmla="*/ 319 w 1769"/>
                      <a:gd name="T9" fmla="*/ 114 h 791"/>
                      <a:gd name="T10" fmla="*/ 307 w 1769"/>
                      <a:gd name="T11" fmla="*/ 148 h 791"/>
                      <a:gd name="T12" fmla="*/ 289 w 1769"/>
                      <a:gd name="T13" fmla="*/ 119 h 791"/>
                      <a:gd name="T14" fmla="*/ 252 w 1769"/>
                      <a:gd name="T15" fmla="*/ 85 h 791"/>
                      <a:gd name="T16" fmla="*/ 202 w 1769"/>
                      <a:gd name="T17" fmla="*/ 56 h 791"/>
                      <a:gd name="T18" fmla="*/ 106 w 1769"/>
                      <a:gd name="T19" fmla="*/ 29 h 791"/>
                      <a:gd name="T20" fmla="*/ 0 w 1769"/>
                      <a:gd name="T21" fmla="*/ 1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3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1130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>
                      <a:gd name="T0" fmla="*/ 0 w 2736"/>
                      <a:gd name="T1" fmla="*/ 92 h 504"/>
                      <a:gd name="T2" fmla="*/ 175 w 2736"/>
                      <a:gd name="T3" fmla="*/ 31 h 504"/>
                      <a:gd name="T4" fmla="*/ 361 w 2736"/>
                      <a:gd name="T5" fmla="*/ 4 h 504"/>
                      <a:gd name="T6" fmla="*/ 556 w 2736"/>
                      <a:gd name="T7" fmla="*/ 4 h 504"/>
                      <a:gd name="T8" fmla="*/ 553 w 2736"/>
                      <a:gd name="T9" fmla="*/ 19 h 504"/>
                      <a:gd name="T10" fmla="*/ 358 w 2736"/>
                      <a:gd name="T11" fmla="*/ 19 h 504"/>
                      <a:gd name="T12" fmla="*/ 133 w 2736"/>
                      <a:gd name="T13" fmla="*/ 53 h 504"/>
                      <a:gd name="T14" fmla="*/ 0 w 2736"/>
                      <a:gd name="T15" fmla="*/ 9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31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68 w 1769"/>
                      <a:gd name="T3" fmla="*/ 10 h 791"/>
                      <a:gd name="T4" fmla="*/ 162 w 1769"/>
                      <a:gd name="T5" fmla="*/ 36 h 791"/>
                      <a:gd name="T6" fmla="*/ 226 w 1769"/>
                      <a:gd name="T7" fmla="*/ 79 h 791"/>
                      <a:gd name="T8" fmla="*/ 246 w 1769"/>
                      <a:gd name="T9" fmla="*/ 111 h 791"/>
                      <a:gd name="T10" fmla="*/ 237 w 1769"/>
                      <a:gd name="T11" fmla="*/ 144 h 791"/>
                      <a:gd name="T12" fmla="*/ 223 w 1769"/>
                      <a:gd name="T13" fmla="*/ 115 h 791"/>
                      <a:gd name="T14" fmla="*/ 195 w 1769"/>
                      <a:gd name="T15" fmla="*/ 83 h 791"/>
                      <a:gd name="T16" fmla="*/ 155 w 1769"/>
                      <a:gd name="T17" fmla="*/ 54 h 791"/>
                      <a:gd name="T18" fmla="*/ 81 w 1769"/>
                      <a:gd name="T19" fmla="*/ 28 h 791"/>
                      <a:gd name="T20" fmla="*/ 0 w 1769"/>
                      <a:gd name="T21" fmla="*/ 1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4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1128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>
                      <a:gd name="T0" fmla="*/ 0 w 2736"/>
                      <a:gd name="T1" fmla="*/ 92 h 504"/>
                      <a:gd name="T2" fmla="*/ 175 w 2736"/>
                      <a:gd name="T3" fmla="*/ 31 h 504"/>
                      <a:gd name="T4" fmla="*/ 361 w 2736"/>
                      <a:gd name="T5" fmla="*/ 4 h 504"/>
                      <a:gd name="T6" fmla="*/ 556 w 2736"/>
                      <a:gd name="T7" fmla="*/ 4 h 504"/>
                      <a:gd name="T8" fmla="*/ 553 w 2736"/>
                      <a:gd name="T9" fmla="*/ 19 h 504"/>
                      <a:gd name="T10" fmla="*/ 358 w 2736"/>
                      <a:gd name="T11" fmla="*/ 19 h 504"/>
                      <a:gd name="T12" fmla="*/ 133 w 2736"/>
                      <a:gd name="T13" fmla="*/ 53 h 504"/>
                      <a:gd name="T14" fmla="*/ 0 w 2736"/>
                      <a:gd name="T15" fmla="*/ 9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9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68 w 1769"/>
                      <a:gd name="T3" fmla="*/ 10 h 791"/>
                      <a:gd name="T4" fmla="*/ 162 w 1769"/>
                      <a:gd name="T5" fmla="*/ 36 h 791"/>
                      <a:gd name="T6" fmla="*/ 226 w 1769"/>
                      <a:gd name="T7" fmla="*/ 79 h 791"/>
                      <a:gd name="T8" fmla="*/ 246 w 1769"/>
                      <a:gd name="T9" fmla="*/ 111 h 791"/>
                      <a:gd name="T10" fmla="*/ 237 w 1769"/>
                      <a:gd name="T11" fmla="*/ 144 h 791"/>
                      <a:gd name="T12" fmla="*/ 223 w 1769"/>
                      <a:gd name="T13" fmla="*/ 115 h 791"/>
                      <a:gd name="T14" fmla="*/ 195 w 1769"/>
                      <a:gd name="T15" fmla="*/ 83 h 791"/>
                      <a:gd name="T16" fmla="*/ 155 w 1769"/>
                      <a:gd name="T17" fmla="*/ 54 h 791"/>
                      <a:gd name="T18" fmla="*/ 81 w 1769"/>
                      <a:gd name="T19" fmla="*/ 28 h 791"/>
                      <a:gd name="T20" fmla="*/ 0 w 1769"/>
                      <a:gd name="T21" fmla="*/ 1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5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1126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>
                      <a:gd name="T0" fmla="*/ 0 w 2736"/>
                      <a:gd name="T1" fmla="*/ 14 h 504"/>
                      <a:gd name="T2" fmla="*/ 27 w 2736"/>
                      <a:gd name="T3" fmla="*/ 5 h 504"/>
                      <a:gd name="T4" fmla="*/ 56 w 2736"/>
                      <a:gd name="T5" fmla="*/ 1 h 504"/>
                      <a:gd name="T6" fmla="*/ 86 w 2736"/>
                      <a:gd name="T7" fmla="*/ 1 h 504"/>
                      <a:gd name="T8" fmla="*/ 85 w 2736"/>
                      <a:gd name="T9" fmla="*/ 3 h 504"/>
                      <a:gd name="T10" fmla="*/ 55 w 2736"/>
                      <a:gd name="T11" fmla="*/ 3 h 504"/>
                      <a:gd name="T12" fmla="*/ 21 w 2736"/>
                      <a:gd name="T13" fmla="*/ 8 h 504"/>
                      <a:gd name="T14" fmla="*/ 0 w 2736"/>
                      <a:gd name="T15" fmla="*/ 1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7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10 w 1769"/>
                      <a:gd name="T3" fmla="*/ 2 h 791"/>
                      <a:gd name="T4" fmla="*/ 25 w 1769"/>
                      <a:gd name="T5" fmla="*/ 6 h 791"/>
                      <a:gd name="T6" fmla="*/ 35 w 1769"/>
                      <a:gd name="T7" fmla="*/ 12 h 791"/>
                      <a:gd name="T8" fmla="*/ 38 w 1769"/>
                      <a:gd name="T9" fmla="*/ 17 h 791"/>
                      <a:gd name="T10" fmla="*/ 36 w 1769"/>
                      <a:gd name="T11" fmla="*/ 22 h 791"/>
                      <a:gd name="T12" fmla="*/ 34 w 1769"/>
                      <a:gd name="T13" fmla="*/ 18 h 791"/>
                      <a:gd name="T14" fmla="*/ 30 w 1769"/>
                      <a:gd name="T15" fmla="*/ 13 h 791"/>
                      <a:gd name="T16" fmla="*/ 24 w 1769"/>
                      <a:gd name="T17" fmla="*/ 8 h 791"/>
                      <a:gd name="T18" fmla="*/ 12 w 1769"/>
                      <a:gd name="T19" fmla="*/ 4 h 791"/>
                      <a:gd name="T20" fmla="*/ 0 w 1769"/>
                      <a:gd name="T21" fmla="*/ 2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6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1124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>
                      <a:gd name="T0" fmla="*/ 0 w 2736"/>
                      <a:gd name="T1" fmla="*/ 14 h 504"/>
                      <a:gd name="T2" fmla="*/ 28 w 2736"/>
                      <a:gd name="T3" fmla="*/ 5 h 504"/>
                      <a:gd name="T4" fmla="*/ 57 w 2736"/>
                      <a:gd name="T5" fmla="*/ 1 h 504"/>
                      <a:gd name="T6" fmla="*/ 88 w 2736"/>
                      <a:gd name="T7" fmla="*/ 1 h 504"/>
                      <a:gd name="T8" fmla="*/ 88 w 2736"/>
                      <a:gd name="T9" fmla="*/ 3 h 504"/>
                      <a:gd name="T10" fmla="*/ 57 w 2736"/>
                      <a:gd name="T11" fmla="*/ 3 h 504"/>
                      <a:gd name="T12" fmla="*/ 21 w 2736"/>
                      <a:gd name="T13" fmla="*/ 8 h 504"/>
                      <a:gd name="T14" fmla="*/ 0 w 2736"/>
                      <a:gd name="T15" fmla="*/ 1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5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11 w 1769"/>
                      <a:gd name="T3" fmla="*/ 2 h 791"/>
                      <a:gd name="T4" fmla="*/ 26 w 1769"/>
                      <a:gd name="T5" fmla="*/ 6 h 791"/>
                      <a:gd name="T6" fmla="*/ 36 w 1769"/>
                      <a:gd name="T7" fmla="*/ 12 h 791"/>
                      <a:gd name="T8" fmla="*/ 39 w 1769"/>
                      <a:gd name="T9" fmla="*/ 17 h 791"/>
                      <a:gd name="T10" fmla="*/ 38 w 1769"/>
                      <a:gd name="T11" fmla="*/ 22 h 791"/>
                      <a:gd name="T12" fmla="*/ 35 w 1769"/>
                      <a:gd name="T13" fmla="*/ 18 h 791"/>
                      <a:gd name="T14" fmla="*/ 31 w 1769"/>
                      <a:gd name="T15" fmla="*/ 13 h 791"/>
                      <a:gd name="T16" fmla="*/ 25 w 1769"/>
                      <a:gd name="T17" fmla="*/ 8 h 791"/>
                      <a:gd name="T18" fmla="*/ 13 w 1769"/>
                      <a:gd name="T19" fmla="*/ 4 h 791"/>
                      <a:gd name="T20" fmla="*/ 0 w 1769"/>
                      <a:gd name="T21" fmla="*/ 2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7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1122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>
                      <a:gd name="T0" fmla="*/ 0 w 2736"/>
                      <a:gd name="T1" fmla="*/ 92 h 504"/>
                      <a:gd name="T2" fmla="*/ 140 w 2736"/>
                      <a:gd name="T3" fmla="*/ 31 h 504"/>
                      <a:gd name="T4" fmla="*/ 287 w 2736"/>
                      <a:gd name="T5" fmla="*/ 4 h 504"/>
                      <a:gd name="T6" fmla="*/ 442 w 2736"/>
                      <a:gd name="T7" fmla="*/ 4 h 504"/>
                      <a:gd name="T8" fmla="*/ 440 w 2736"/>
                      <a:gd name="T9" fmla="*/ 19 h 504"/>
                      <a:gd name="T10" fmla="*/ 285 w 2736"/>
                      <a:gd name="T11" fmla="*/ 19 h 504"/>
                      <a:gd name="T12" fmla="*/ 106 w 2736"/>
                      <a:gd name="T13" fmla="*/ 53 h 504"/>
                      <a:gd name="T14" fmla="*/ 0 w 2736"/>
                      <a:gd name="T15" fmla="*/ 9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3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54 w 1769"/>
                      <a:gd name="T3" fmla="*/ 10 h 791"/>
                      <a:gd name="T4" fmla="*/ 129 w 1769"/>
                      <a:gd name="T5" fmla="*/ 36 h 791"/>
                      <a:gd name="T6" fmla="*/ 180 w 1769"/>
                      <a:gd name="T7" fmla="*/ 79 h 791"/>
                      <a:gd name="T8" fmla="*/ 196 w 1769"/>
                      <a:gd name="T9" fmla="*/ 111 h 791"/>
                      <a:gd name="T10" fmla="*/ 188 w 1769"/>
                      <a:gd name="T11" fmla="*/ 144 h 791"/>
                      <a:gd name="T12" fmla="*/ 177 w 1769"/>
                      <a:gd name="T13" fmla="*/ 115 h 791"/>
                      <a:gd name="T14" fmla="*/ 155 w 1769"/>
                      <a:gd name="T15" fmla="*/ 83 h 791"/>
                      <a:gd name="T16" fmla="*/ 124 w 1769"/>
                      <a:gd name="T17" fmla="*/ 54 h 791"/>
                      <a:gd name="T18" fmla="*/ 65 w 1769"/>
                      <a:gd name="T19" fmla="*/ 28 h 791"/>
                      <a:gd name="T20" fmla="*/ 0 w 1769"/>
                      <a:gd name="T21" fmla="*/ 1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8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1120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>
                      <a:gd name="T0" fmla="*/ 0 w 2736"/>
                      <a:gd name="T1" fmla="*/ 92 h 504"/>
                      <a:gd name="T2" fmla="*/ 130 w 2736"/>
                      <a:gd name="T3" fmla="*/ 31 h 504"/>
                      <a:gd name="T4" fmla="*/ 267 w 2736"/>
                      <a:gd name="T5" fmla="*/ 4 h 504"/>
                      <a:gd name="T6" fmla="*/ 411 w 2736"/>
                      <a:gd name="T7" fmla="*/ 4 h 504"/>
                      <a:gd name="T8" fmla="*/ 409 w 2736"/>
                      <a:gd name="T9" fmla="*/ 19 h 504"/>
                      <a:gd name="T10" fmla="*/ 265 w 2736"/>
                      <a:gd name="T11" fmla="*/ 19 h 504"/>
                      <a:gd name="T12" fmla="*/ 98 w 2736"/>
                      <a:gd name="T13" fmla="*/ 53 h 504"/>
                      <a:gd name="T14" fmla="*/ 0 w 2736"/>
                      <a:gd name="T15" fmla="*/ 9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1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50 w 1769"/>
                      <a:gd name="T3" fmla="*/ 10 h 791"/>
                      <a:gd name="T4" fmla="*/ 120 w 1769"/>
                      <a:gd name="T5" fmla="*/ 36 h 791"/>
                      <a:gd name="T6" fmla="*/ 167 w 1769"/>
                      <a:gd name="T7" fmla="*/ 79 h 791"/>
                      <a:gd name="T8" fmla="*/ 182 w 1769"/>
                      <a:gd name="T9" fmla="*/ 111 h 791"/>
                      <a:gd name="T10" fmla="*/ 175 w 1769"/>
                      <a:gd name="T11" fmla="*/ 144 h 791"/>
                      <a:gd name="T12" fmla="*/ 165 w 1769"/>
                      <a:gd name="T13" fmla="*/ 115 h 791"/>
                      <a:gd name="T14" fmla="*/ 144 w 1769"/>
                      <a:gd name="T15" fmla="*/ 83 h 791"/>
                      <a:gd name="T16" fmla="*/ 115 w 1769"/>
                      <a:gd name="T17" fmla="*/ 54 h 791"/>
                      <a:gd name="T18" fmla="*/ 60 w 1769"/>
                      <a:gd name="T19" fmla="*/ 28 h 791"/>
                      <a:gd name="T20" fmla="*/ 0 w 1769"/>
                      <a:gd name="T21" fmla="*/ 1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79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1118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>
                      <a:gd name="T0" fmla="*/ 0 w 2736"/>
                      <a:gd name="T1" fmla="*/ 92 h 504"/>
                      <a:gd name="T2" fmla="*/ 175 w 2736"/>
                      <a:gd name="T3" fmla="*/ 31 h 504"/>
                      <a:gd name="T4" fmla="*/ 361 w 2736"/>
                      <a:gd name="T5" fmla="*/ 4 h 504"/>
                      <a:gd name="T6" fmla="*/ 556 w 2736"/>
                      <a:gd name="T7" fmla="*/ 4 h 504"/>
                      <a:gd name="T8" fmla="*/ 553 w 2736"/>
                      <a:gd name="T9" fmla="*/ 19 h 504"/>
                      <a:gd name="T10" fmla="*/ 358 w 2736"/>
                      <a:gd name="T11" fmla="*/ 19 h 504"/>
                      <a:gd name="T12" fmla="*/ 133 w 2736"/>
                      <a:gd name="T13" fmla="*/ 53 h 504"/>
                      <a:gd name="T14" fmla="*/ 0 w 2736"/>
                      <a:gd name="T15" fmla="*/ 9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19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68 w 1769"/>
                      <a:gd name="T3" fmla="*/ 10 h 791"/>
                      <a:gd name="T4" fmla="*/ 162 w 1769"/>
                      <a:gd name="T5" fmla="*/ 36 h 791"/>
                      <a:gd name="T6" fmla="*/ 226 w 1769"/>
                      <a:gd name="T7" fmla="*/ 79 h 791"/>
                      <a:gd name="T8" fmla="*/ 246 w 1769"/>
                      <a:gd name="T9" fmla="*/ 111 h 791"/>
                      <a:gd name="T10" fmla="*/ 237 w 1769"/>
                      <a:gd name="T11" fmla="*/ 144 h 791"/>
                      <a:gd name="T12" fmla="*/ 223 w 1769"/>
                      <a:gd name="T13" fmla="*/ 115 h 791"/>
                      <a:gd name="T14" fmla="*/ 195 w 1769"/>
                      <a:gd name="T15" fmla="*/ 83 h 791"/>
                      <a:gd name="T16" fmla="*/ 155 w 1769"/>
                      <a:gd name="T17" fmla="*/ 54 h 791"/>
                      <a:gd name="T18" fmla="*/ 81 w 1769"/>
                      <a:gd name="T19" fmla="*/ 28 h 791"/>
                      <a:gd name="T20" fmla="*/ 0 w 1769"/>
                      <a:gd name="T21" fmla="*/ 1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80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1116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>
                      <a:gd name="T0" fmla="*/ 0 w 2736"/>
                      <a:gd name="T1" fmla="*/ 92 h 504"/>
                      <a:gd name="T2" fmla="*/ 175 w 2736"/>
                      <a:gd name="T3" fmla="*/ 31 h 504"/>
                      <a:gd name="T4" fmla="*/ 361 w 2736"/>
                      <a:gd name="T5" fmla="*/ 4 h 504"/>
                      <a:gd name="T6" fmla="*/ 556 w 2736"/>
                      <a:gd name="T7" fmla="*/ 4 h 504"/>
                      <a:gd name="T8" fmla="*/ 553 w 2736"/>
                      <a:gd name="T9" fmla="*/ 19 h 504"/>
                      <a:gd name="T10" fmla="*/ 358 w 2736"/>
                      <a:gd name="T11" fmla="*/ 19 h 504"/>
                      <a:gd name="T12" fmla="*/ 133 w 2736"/>
                      <a:gd name="T13" fmla="*/ 53 h 504"/>
                      <a:gd name="T14" fmla="*/ 0 w 2736"/>
                      <a:gd name="T15" fmla="*/ 9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17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68 w 1769"/>
                      <a:gd name="T3" fmla="*/ 10 h 791"/>
                      <a:gd name="T4" fmla="*/ 162 w 1769"/>
                      <a:gd name="T5" fmla="*/ 36 h 791"/>
                      <a:gd name="T6" fmla="*/ 226 w 1769"/>
                      <a:gd name="T7" fmla="*/ 79 h 791"/>
                      <a:gd name="T8" fmla="*/ 246 w 1769"/>
                      <a:gd name="T9" fmla="*/ 111 h 791"/>
                      <a:gd name="T10" fmla="*/ 237 w 1769"/>
                      <a:gd name="T11" fmla="*/ 144 h 791"/>
                      <a:gd name="T12" fmla="*/ 223 w 1769"/>
                      <a:gd name="T13" fmla="*/ 115 h 791"/>
                      <a:gd name="T14" fmla="*/ 195 w 1769"/>
                      <a:gd name="T15" fmla="*/ 83 h 791"/>
                      <a:gd name="T16" fmla="*/ 155 w 1769"/>
                      <a:gd name="T17" fmla="*/ 54 h 791"/>
                      <a:gd name="T18" fmla="*/ 81 w 1769"/>
                      <a:gd name="T19" fmla="*/ 28 h 791"/>
                      <a:gd name="T20" fmla="*/ 0 w 1769"/>
                      <a:gd name="T21" fmla="*/ 14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081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>
                    <a:gd name="T0" fmla="*/ 0 w 2736"/>
                    <a:gd name="T1" fmla="*/ 6 h 504"/>
                    <a:gd name="T2" fmla="*/ 19 w 2736"/>
                    <a:gd name="T3" fmla="*/ 2 h 504"/>
                    <a:gd name="T4" fmla="*/ 39 w 2736"/>
                    <a:gd name="T5" fmla="*/ 0 h 504"/>
                    <a:gd name="T6" fmla="*/ 59 w 2736"/>
                    <a:gd name="T7" fmla="*/ 0 h 504"/>
                    <a:gd name="T8" fmla="*/ 59 w 2736"/>
                    <a:gd name="T9" fmla="*/ 1 h 504"/>
                    <a:gd name="T10" fmla="*/ 38 w 2736"/>
                    <a:gd name="T11" fmla="*/ 1 h 504"/>
                    <a:gd name="T12" fmla="*/ 14 w 2736"/>
                    <a:gd name="T13" fmla="*/ 4 h 504"/>
                    <a:gd name="T14" fmla="*/ 0 w 2736"/>
                    <a:gd name="T15" fmla="*/ 6 h 5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2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>
                    <a:gd name="T0" fmla="*/ 0 w 1769"/>
                    <a:gd name="T1" fmla="*/ 0 h 791"/>
                    <a:gd name="T2" fmla="*/ 7 w 1769"/>
                    <a:gd name="T3" fmla="*/ 1 h 791"/>
                    <a:gd name="T4" fmla="*/ 17 w 1769"/>
                    <a:gd name="T5" fmla="*/ 3 h 791"/>
                    <a:gd name="T6" fmla="*/ 24 w 1769"/>
                    <a:gd name="T7" fmla="*/ 6 h 791"/>
                    <a:gd name="T8" fmla="*/ 26 w 1769"/>
                    <a:gd name="T9" fmla="*/ 8 h 791"/>
                    <a:gd name="T10" fmla="*/ 25 w 1769"/>
                    <a:gd name="T11" fmla="*/ 10 h 791"/>
                    <a:gd name="T12" fmla="*/ 24 w 1769"/>
                    <a:gd name="T13" fmla="*/ 8 h 791"/>
                    <a:gd name="T14" fmla="*/ 21 w 1769"/>
                    <a:gd name="T15" fmla="*/ 6 h 791"/>
                    <a:gd name="T16" fmla="*/ 16 w 1769"/>
                    <a:gd name="T17" fmla="*/ 4 h 791"/>
                    <a:gd name="T18" fmla="*/ 9 w 1769"/>
                    <a:gd name="T19" fmla="*/ 2 h 791"/>
                    <a:gd name="T20" fmla="*/ 0 w 1769"/>
                    <a:gd name="T21" fmla="*/ 1 h 791"/>
                    <a:gd name="T22" fmla="*/ 0 w 1769"/>
                    <a:gd name="T23" fmla="*/ 0 h 79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1083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1114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>
                      <a:gd name="T0" fmla="*/ 0 w 2736"/>
                      <a:gd name="T1" fmla="*/ 67 h 504"/>
                      <a:gd name="T2" fmla="*/ 130 w 2736"/>
                      <a:gd name="T3" fmla="*/ 22 h 504"/>
                      <a:gd name="T4" fmla="*/ 267 w 2736"/>
                      <a:gd name="T5" fmla="*/ 3 h 504"/>
                      <a:gd name="T6" fmla="*/ 412 w 2736"/>
                      <a:gd name="T7" fmla="*/ 3 h 504"/>
                      <a:gd name="T8" fmla="*/ 410 w 2736"/>
                      <a:gd name="T9" fmla="*/ 14 h 504"/>
                      <a:gd name="T10" fmla="*/ 266 w 2736"/>
                      <a:gd name="T11" fmla="*/ 14 h 504"/>
                      <a:gd name="T12" fmla="*/ 99 w 2736"/>
                      <a:gd name="T13" fmla="*/ 39 h 504"/>
                      <a:gd name="T14" fmla="*/ 0 w 2736"/>
                      <a:gd name="T15" fmla="*/ 67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15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50 w 1769"/>
                      <a:gd name="T3" fmla="*/ 7 h 791"/>
                      <a:gd name="T4" fmla="*/ 120 w 1769"/>
                      <a:gd name="T5" fmla="*/ 27 h 791"/>
                      <a:gd name="T6" fmla="*/ 167 w 1769"/>
                      <a:gd name="T7" fmla="*/ 58 h 791"/>
                      <a:gd name="T8" fmla="*/ 182 w 1769"/>
                      <a:gd name="T9" fmla="*/ 81 h 791"/>
                      <a:gd name="T10" fmla="*/ 175 w 1769"/>
                      <a:gd name="T11" fmla="*/ 105 h 791"/>
                      <a:gd name="T12" fmla="*/ 165 w 1769"/>
                      <a:gd name="T13" fmla="*/ 84 h 791"/>
                      <a:gd name="T14" fmla="*/ 144 w 1769"/>
                      <a:gd name="T15" fmla="*/ 61 h 791"/>
                      <a:gd name="T16" fmla="*/ 115 w 1769"/>
                      <a:gd name="T17" fmla="*/ 39 h 791"/>
                      <a:gd name="T18" fmla="*/ 60 w 1769"/>
                      <a:gd name="T19" fmla="*/ 20 h 791"/>
                      <a:gd name="T20" fmla="*/ 0 w 1769"/>
                      <a:gd name="T21" fmla="*/ 10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84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1112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>
                      <a:gd name="T0" fmla="*/ 0 w 2736"/>
                      <a:gd name="T1" fmla="*/ 145 h 504"/>
                      <a:gd name="T2" fmla="*/ 154 w 2736"/>
                      <a:gd name="T3" fmla="*/ 48 h 504"/>
                      <a:gd name="T4" fmla="*/ 317 w 2736"/>
                      <a:gd name="T5" fmla="*/ 7 h 504"/>
                      <a:gd name="T6" fmla="*/ 488 w 2736"/>
                      <a:gd name="T7" fmla="*/ 7 h 504"/>
                      <a:gd name="T8" fmla="*/ 485 w 2736"/>
                      <a:gd name="T9" fmla="*/ 29 h 504"/>
                      <a:gd name="T10" fmla="*/ 315 w 2736"/>
                      <a:gd name="T11" fmla="*/ 29 h 504"/>
                      <a:gd name="T12" fmla="*/ 117 w 2736"/>
                      <a:gd name="T13" fmla="*/ 84 h 504"/>
                      <a:gd name="T14" fmla="*/ 0 w 2736"/>
                      <a:gd name="T15" fmla="*/ 14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13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>
                      <a:gd name="T0" fmla="*/ 1 w 1769"/>
                      <a:gd name="T1" fmla="*/ 2 h 791"/>
                      <a:gd name="T2" fmla="*/ 60 w 1769"/>
                      <a:gd name="T3" fmla="*/ 16 h 791"/>
                      <a:gd name="T4" fmla="*/ 142 w 1769"/>
                      <a:gd name="T5" fmla="*/ 57 h 791"/>
                      <a:gd name="T6" fmla="*/ 198 w 1769"/>
                      <a:gd name="T7" fmla="*/ 124 h 791"/>
                      <a:gd name="T8" fmla="*/ 216 w 1769"/>
                      <a:gd name="T9" fmla="*/ 174 h 791"/>
                      <a:gd name="T10" fmla="*/ 207 w 1769"/>
                      <a:gd name="T11" fmla="*/ 225 h 791"/>
                      <a:gd name="T12" fmla="*/ 195 w 1769"/>
                      <a:gd name="T13" fmla="*/ 181 h 791"/>
                      <a:gd name="T14" fmla="*/ 171 w 1769"/>
                      <a:gd name="T15" fmla="*/ 130 h 791"/>
                      <a:gd name="T16" fmla="*/ 136 w 1769"/>
                      <a:gd name="T17" fmla="*/ 84 h 791"/>
                      <a:gd name="T18" fmla="*/ 71 w 1769"/>
                      <a:gd name="T19" fmla="*/ 43 h 791"/>
                      <a:gd name="T20" fmla="*/ 0 w 1769"/>
                      <a:gd name="T21" fmla="*/ 22 h 791"/>
                      <a:gd name="T22" fmla="*/ 1 w 1769"/>
                      <a:gd name="T23" fmla="*/ 2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85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1110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>
                      <a:gd name="T0" fmla="*/ 0 w 2736"/>
                      <a:gd name="T1" fmla="*/ 15 h 504"/>
                      <a:gd name="T2" fmla="*/ 105 w 2736"/>
                      <a:gd name="T3" fmla="*/ 5 h 504"/>
                      <a:gd name="T4" fmla="*/ 216 w 2736"/>
                      <a:gd name="T5" fmla="*/ 1 h 504"/>
                      <a:gd name="T6" fmla="*/ 333 w 2736"/>
                      <a:gd name="T7" fmla="*/ 1 h 504"/>
                      <a:gd name="T8" fmla="*/ 331 w 2736"/>
                      <a:gd name="T9" fmla="*/ 3 h 504"/>
                      <a:gd name="T10" fmla="*/ 214 w 2736"/>
                      <a:gd name="T11" fmla="*/ 3 h 504"/>
                      <a:gd name="T12" fmla="*/ 80 w 2736"/>
                      <a:gd name="T13" fmla="*/ 9 h 504"/>
                      <a:gd name="T14" fmla="*/ 0 w 2736"/>
                      <a:gd name="T15" fmla="*/ 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11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>
                      <a:gd name="T0" fmla="*/ 0 w 1769"/>
                      <a:gd name="T1" fmla="*/ 0 h 791"/>
                      <a:gd name="T2" fmla="*/ 41 w 1769"/>
                      <a:gd name="T3" fmla="*/ 2 h 791"/>
                      <a:gd name="T4" fmla="*/ 97 w 1769"/>
                      <a:gd name="T5" fmla="*/ 6 h 791"/>
                      <a:gd name="T6" fmla="*/ 135 w 1769"/>
                      <a:gd name="T7" fmla="*/ 13 h 791"/>
                      <a:gd name="T8" fmla="*/ 147 w 1769"/>
                      <a:gd name="T9" fmla="*/ 18 h 791"/>
                      <a:gd name="T10" fmla="*/ 142 w 1769"/>
                      <a:gd name="T11" fmla="*/ 23 h 791"/>
                      <a:gd name="T12" fmla="*/ 133 w 1769"/>
                      <a:gd name="T13" fmla="*/ 18 h 791"/>
                      <a:gd name="T14" fmla="*/ 116 w 1769"/>
                      <a:gd name="T15" fmla="*/ 13 h 791"/>
                      <a:gd name="T16" fmla="*/ 93 w 1769"/>
                      <a:gd name="T17" fmla="*/ 9 h 791"/>
                      <a:gd name="T18" fmla="*/ 49 w 1769"/>
                      <a:gd name="T19" fmla="*/ 4 h 791"/>
                      <a:gd name="T20" fmla="*/ 0 w 1769"/>
                      <a:gd name="T21" fmla="*/ 2 h 791"/>
                      <a:gd name="T22" fmla="*/ 0 w 1769"/>
                      <a:gd name="T23" fmla="*/ 0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86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1108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>
                      <a:gd name="T0" fmla="*/ 0 w 2736"/>
                      <a:gd name="T1" fmla="*/ 193 h 504"/>
                      <a:gd name="T2" fmla="*/ 343 w 2736"/>
                      <a:gd name="T3" fmla="*/ 64 h 504"/>
                      <a:gd name="T4" fmla="*/ 705 w 2736"/>
                      <a:gd name="T5" fmla="*/ 9 h 504"/>
                      <a:gd name="T6" fmla="*/ 1086 w 2736"/>
                      <a:gd name="T7" fmla="*/ 9 h 504"/>
                      <a:gd name="T8" fmla="*/ 1080 w 2736"/>
                      <a:gd name="T9" fmla="*/ 40 h 504"/>
                      <a:gd name="T10" fmla="*/ 701 w 2736"/>
                      <a:gd name="T11" fmla="*/ 40 h 504"/>
                      <a:gd name="T12" fmla="*/ 260 w 2736"/>
                      <a:gd name="T13" fmla="*/ 112 h 504"/>
                      <a:gd name="T14" fmla="*/ 0 w 2736"/>
                      <a:gd name="T15" fmla="*/ 19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09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33 w 1769"/>
                      <a:gd name="T3" fmla="*/ 22 h 791"/>
                      <a:gd name="T4" fmla="*/ 316 w 1769"/>
                      <a:gd name="T5" fmla="*/ 77 h 791"/>
                      <a:gd name="T6" fmla="*/ 440 w 1769"/>
                      <a:gd name="T7" fmla="*/ 166 h 791"/>
                      <a:gd name="T8" fmla="*/ 480 w 1769"/>
                      <a:gd name="T9" fmla="*/ 234 h 791"/>
                      <a:gd name="T10" fmla="*/ 462 w 1769"/>
                      <a:gd name="T11" fmla="*/ 302 h 791"/>
                      <a:gd name="T12" fmla="*/ 435 w 1769"/>
                      <a:gd name="T13" fmla="*/ 243 h 791"/>
                      <a:gd name="T14" fmla="*/ 380 w 1769"/>
                      <a:gd name="T15" fmla="*/ 174 h 791"/>
                      <a:gd name="T16" fmla="*/ 303 w 1769"/>
                      <a:gd name="T17" fmla="*/ 113 h 791"/>
                      <a:gd name="T18" fmla="*/ 159 w 1769"/>
                      <a:gd name="T19" fmla="*/ 58 h 791"/>
                      <a:gd name="T20" fmla="*/ 0 w 1769"/>
                      <a:gd name="T21" fmla="*/ 29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87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1106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>
                      <a:gd name="T0" fmla="*/ 0 w 2736"/>
                      <a:gd name="T1" fmla="*/ 193 h 504"/>
                      <a:gd name="T2" fmla="*/ 294 w 2736"/>
                      <a:gd name="T3" fmla="*/ 64 h 504"/>
                      <a:gd name="T4" fmla="*/ 603 w 2736"/>
                      <a:gd name="T5" fmla="*/ 9 h 504"/>
                      <a:gd name="T6" fmla="*/ 930 w 2736"/>
                      <a:gd name="T7" fmla="*/ 9 h 504"/>
                      <a:gd name="T8" fmla="*/ 925 w 2736"/>
                      <a:gd name="T9" fmla="*/ 40 h 504"/>
                      <a:gd name="T10" fmla="*/ 599 w 2736"/>
                      <a:gd name="T11" fmla="*/ 40 h 504"/>
                      <a:gd name="T12" fmla="*/ 222 w 2736"/>
                      <a:gd name="T13" fmla="*/ 112 h 504"/>
                      <a:gd name="T14" fmla="*/ 0 w 2736"/>
                      <a:gd name="T15" fmla="*/ 19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07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>
                      <a:gd name="T0" fmla="*/ 1 w 1769"/>
                      <a:gd name="T1" fmla="*/ 3 h 791"/>
                      <a:gd name="T2" fmla="*/ 114 w 1769"/>
                      <a:gd name="T3" fmla="*/ 22 h 791"/>
                      <a:gd name="T4" fmla="*/ 271 w 1769"/>
                      <a:gd name="T5" fmla="*/ 77 h 791"/>
                      <a:gd name="T6" fmla="*/ 377 w 1769"/>
                      <a:gd name="T7" fmla="*/ 166 h 791"/>
                      <a:gd name="T8" fmla="*/ 411 w 1769"/>
                      <a:gd name="T9" fmla="*/ 234 h 791"/>
                      <a:gd name="T10" fmla="*/ 395 w 1769"/>
                      <a:gd name="T11" fmla="*/ 302 h 791"/>
                      <a:gd name="T12" fmla="*/ 372 w 1769"/>
                      <a:gd name="T13" fmla="*/ 243 h 791"/>
                      <a:gd name="T14" fmla="*/ 325 w 1769"/>
                      <a:gd name="T15" fmla="*/ 174 h 791"/>
                      <a:gd name="T16" fmla="*/ 260 w 1769"/>
                      <a:gd name="T17" fmla="*/ 113 h 791"/>
                      <a:gd name="T18" fmla="*/ 136 w 1769"/>
                      <a:gd name="T19" fmla="*/ 58 h 791"/>
                      <a:gd name="T20" fmla="*/ 0 w 1769"/>
                      <a:gd name="T21" fmla="*/ 29 h 791"/>
                      <a:gd name="T22" fmla="*/ 1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88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1104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>
                      <a:gd name="T0" fmla="*/ 0 w 2736"/>
                      <a:gd name="T1" fmla="*/ 180 h 504"/>
                      <a:gd name="T2" fmla="*/ 338 w 2736"/>
                      <a:gd name="T3" fmla="*/ 60 h 504"/>
                      <a:gd name="T4" fmla="*/ 695 w 2736"/>
                      <a:gd name="T5" fmla="*/ 8 h 504"/>
                      <a:gd name="T6" fmla="*/ 1070 w 2736"/>
                      <a:gd name="T7" fmla="*/ 8 h 504"/>
                      <a:gd name="T8" fmla="*/ 1064 w 2736"/>
                      <a:gd name="T9" fmla="*/ 37 h 504"/>
                      <a:gd name="T10" fmla="*/ 690 w 2736"/>
                      <a:gd name="T11" fmla="*/ 37 h 504"/>
                      <a:gd name="T12" fmla="*/ 256 w 2736"/>
                      <a:gd name="T13" fmla="*/ 104 h 504"/>
                      <a:gd name="T14" fmla="*/ 0 w 2736"/>
                      <a:gd name="T15" fmla="*/ 18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05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31 w 1769"/>
                      <a:gd name="T3" fmla="*/ 20 h 791"/>
                      <a:gd name="T4" fmla="*/ 311 w 1769"/>
                      <a:gd name="T5" fmla="*/ 72 h 791"/>
                      <a:gd name="T6" fmla="*/ 434 w 1769"/>
                      <a:gd name="T7" fmla="*/ 154 h 791"/>
                      <a:gd name="T8" fmla="*/ 473 w 1769"/>
                      <a:gd name="T9" fmla="*/ 218 h 791"/>
                      <a:gd name="T10" fmla="*/ 455 w 1769"/>
                      <a:gd name="T11" fmla="*/ 282 h 791"/>
                      <a:gd name="T12" fmla="*/ 428 w 1769"/>
                      <a:gd name="T13" fmla="*/ 226 h 791"/>
                      <a:gd name="T14" fmla="*/ 374 w 1769"/>
                      <a:gd name="T15" fmla="*/ 162 h 791"/>
                      <a:gd name="T16" fmla="*/ 299 w 1769"/>
                      <a:gd name="T17" fmla="*/ 106 h 791"/>
                      <a:gd name="T18" fmla="*/ 157 w 1769"/>
                      <a:gd name="T19" fmla="*/ 54 h 791"/>
                      <a:gd name="T20" fmla="*/ 0 w 1769"/>
                      <a:gd name="T21" fmla="*/ 27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89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1102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>
                      <a:gd name="T0" fmla="*/ 0 w 2736"/>
                      <a:gd name="T1" fmla="*/ 193 h 504"/>
                      <a:gd name="T2" fmla="*/ 343 w 2736"/>
                      <a:gd name="T3" fmla="*/ 64 h 504"/>
                      <a:gd name="T4" fmla="*/ 705 w 2736"/>
                      <a:gd name="T5" fmla="*/ 9 h 504"/>
                      <a:gd name="T6" fmla="*/ 1086 w 2736"/>
                      <a:gd name="T7" fmla="*/ 9 h 504"/>
                      <a:gd name="T8" fmla="*/ 1080 w 2736"/>
                      <a:gd name="T9" fmla="*/ 40 h 504"/>
                      <a:gd name="T10" fmla="*/ 701 w 2736"/>
                      <a:gd name="T11" fmla="*/ 40 h 504"/>
                      <a:gd name="T12" fmla="*/ 260 w 2736"/>
                      <a:gd name="T13" fmla="*/ 112 h 504"/>
                      <a:gd name="T14" fmla="*/ 0 w 2736"/>
                      <a:gd name="T15" fmla="*/ 193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03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33 w 1769"/>
                      <a:gd name="T3" fmla="*/ 22 h 791"/>
                      <a:gd name="T4" fmla="*/ 316 w 1769"/>
                      <a:gd name="T5" fmla="*/ 77 h 791"/>
                      <a:gd name="T6" fmla="*/ 440 w 1769"/>
                      <a:gd name="T7" fmla="*/ 166 h 791"/>
                      <a:gd name="T8" fmla="*/ 480 w 1769"/>
                      <a:gd name="T9" fmla="*/ 234 h 791"/>
                      <a:gd name="T10" fmla="*/ 462 w 1769"/>
                      <a:gd name="T11" fmla="*/ 302 h 791"/>
                      <a:gd name="T12" fmla="*/ 435 w 1769"/>
                      <a:gd name="T13" fmla="*/ 243 h 791"/>
                      <a:gd name="T14" fmla="*/ 380 w 1769"/>
                      <a:gd name="T15" fmla="*/ 174 h 791"/>
                      <a:gd name="T16" fmla="*/ 303 w 1769"/>
                      <a:gd name="T17" fmla="*/ 113 h 791"/>
                      <a:gd name="T18" fmla="*/ 159 w 1769"/>
                      <a:gd name="T19" fmla="*/ 58 h 791"/>
                      <a:gd name="T20" fmla="*/ 0 w 1769"/>
                      <a:gd name="T21" fmla="*/ 29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90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1100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>
                      <a:gd name="T0" fmla="*/ 0 w 2736"/>
                      <a:gd name="T1" fmla="*/ 177 h 504"/>
                      <a:gd name="T2" fmla="*/ 314 w 2736"/>
                      <a:gd name="T3" fmla="*/ 59 h 504"/>
                      <a:gd name="T4" fmla="*/ 646 w 2736"/>
                      <a:gd name="T5" fmla="*/ 8 h 504"/>
                      <a:gd name="T6" fmla="*/ 995 w 2736"/>
                      <a:gd name="T7" fmla="*/ 8 h 504"/>
                      <a:gd name="T8" fmla="*/ 989 w 2736"/>
                      <a:gd name="T9" fmla="*/ 36 h 504"/>
                      <a:gd name="T10" fmla="*/ 642 w 2736"/>
                      <a:gd name="T11" fmla="*/ 36 h 504"/>
                      <a:gd name="T12" fmla="*/ 238 w 2736"/>
                      <a:gd name="T13" fmla="*/ 103 h 504"/>
                      <a:gd name="T14" fmla="*/ 0 w 2736"/>
                      <a:gd name="T15" fmla="*/ 177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01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22 w 1769"/>
                      <a:gd name="T3" fmla="*/ 20 h 791"/>
                      <a:gd name="T4" fmla="*/ 290 w 1769"/>
                      <a:gd name="T5" fmla="*/ 71 h 791"/>
                      <a:gd name="T6" fmla="*/ 403 w 1769"/>
                      <a:gd name="T7" fmla="*/ 152 h 791"/>
                      <a:gd name="T8" fmla="*/ 439 w 1769"/>
                      <a:gd name="T9" fmla="*/ 214 h 791"/>
                      <a:gd name="T10" fmla="*/ 423 w 1769"/>
                      <a:gd name="T11" fmla="*/ 277 h 791"/>
                      <a:gd name="T12" fmla="*/ 398 w 1769"/>
                      <a:gd name="T13" fmla="*/ 222 h 791"/>
                      <a:gd name="T14" fmla="*/ 348 w 1769"/>
                      <a:gd name="T15" fmla="*/ 159 h 791"/>
                      <a:gd name="T16" fmla="*/ 278 w 1769"/>
                      <a:gd name="T17" fmla="*/ 104 h 791"/>
                      <a:gd name="T18" fmla="*/ 146 w 1769"/>
                      <a:gd name="T19" fmla="*/ 53 h 791"/>
                      <a:gd name="T20" fmla="*/ 0 w 1769"/>
                      <a:gd name="T21" fmla="*/ 27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91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1098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>
                      <a:gd name="T0" fmla="*/ 0 w 2736"/>
                      <a:gd name="T1" fmla="*/ 120 h 504"/>
                      <a:gd name="T2" fmla="*/ 296 w 2736"/>
                      <a:gd name="T3" fmla="*/ 40 h 504"/>
                      <a:gd name="T4" fmla="*/ 608 w 2736"/>
                      <a:gd name="T5" fmla="*/ 6 h 504"/>
                      <a:gd name="T6" fmla="*/ 937 w 2736"/>
                      <a:gd name="T7" fmla="*/ 6 h 504"/>
                      <a:gd name="T8" fmla="*/ 932 w 2736"/>
                      <a:gd name="T9" fmla="*/ 24 h 504"/>
                      <a:gd name="T10" fmla="*/ 604 w 2736"/>
                      <a:gd name="T11" fmla="*/ 24 h 504"/>
                      <a:gd name="T12" fmla="*/ 224 w 2736"/>
                      <a:gd name="T13" fmla="*/ 70 h 504"/>
                      <a:gd name="T14" fmla="*/ 0 w 2736"/>
                      <a:gd name="T15" fmla="*/ 12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099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>
                      <a:gd name="T0" fmla="*/ 1 w 1769"/>
                      <a:gd name="T1" fmla="*/ 2 h 791"/>
                      <a:gd name="T2" fmla="*/ 115 w 1769"/>
                      <a:gd name="T3" fmla="*/ 13 h 791"/>
                      <a:gd name="T4" fmla="*/ 273 w 1769"/>
                      <a:gd name="T5" fmla="*/ 48 h 791"/>
                      <a:gd name="T6" fmla="*/ 380 w 1769"/>
                      <a:gd name="T7" fmla="*/ 103 h 791"/>
                      <a:gd name="T8" fmla="*/ 414 w 1769"/>
                      <a:gd name="T9" fmla="*/ 145 h 791"/>
                      <a:gd name="T10" fmla="*/ 398 w 1769"/>
                      <a:gd name="T11" fmla="*/ 187 h 791"/>
                      <a:gd name="T12" fmla="*/ 375 w 1769"/>
                      <a:gd name="T13" fmla="*/ 150 h 791"/>
                      <a:gd name="T14" fmla="*/ 327 w 1769"/>
                      <a:gd name="T15" fmla="*/ 108 h 791"/>
                      <a:gd name="T16" fmla="*/ 262 w 1769"/>
                      <a:gd name="T17" fmla="*/ 70 h 791"/>
                      <a:gd name="T18" fmla="*/ 137 w 1769"/>
                      <a:gd name="T19" fmla="*/ 36 h 791"/>
                      <a:gd name="T20" fmla="*/ 0 w 1769"/>
                      <a:gd name="T21" fmla="*/ 18 h 791"/>
                      <a:gd name="T22" fmla="*/ 1 w 1769"/>
                      <a:gd name="T23" fmla="*/ 2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92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1096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>
                      <a:gd name="T0" fmla="*/ 0 w 2736"/>
                      <a:gd name="T1" fmla="*/ 120 h 504"/>
                      <a:gd name="T2" fmla="*/ 250 w 2736"/>
                      <a:gd name="T3" fmla="*/ 40 h 504"/>
                      <a:gd name="T4" fmla="*/ 513 w 2736"/>
                      <a:gd name="T5" fmla="*/ 6 h 504"/>
                      <a:gd name="T6" fmla="*/ 791 w 2736"/>
                      <a:gd name="T7" fmla="*/ 6 h 504"/>
                      <a:gd name="T8" fmla="*/ 786 w 2736"/>
                      <a:gd name="T9" fmla="*/ 24 h 504"/>
                      <a:gd name="T10" fmla="*/ 510 w 2736"/>
                      <a:gd name="T11" fmla="*/ 24 h 504"/>
                      <a:gd name="T12" fmla="*/ 189 w 2736"/>
                      <a:gd name="T13" fmla="*/ 70 h 504"/>
                      <a:gd name="T14" fmla="*/ 0 w 2736"/>
                      <a:gd name="T15" fmla="*/ 12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097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>
                      <a:gd name="T0" fmla="*/ 1 w 1769"/>
                      <a:gd name="T1" fmla="*/ 2 h 791"/>
                      <a:gd name="T2" fmla="*/ 97 w 1769"/>
                      <a:gd name="T3" fmla="*/ 13 h 791"/>
                      <a:gd name="T4" fmla="*/ 231 w 1769"/>
                      <a:gd name="T5" fmla="*/ 48 h 791"/>
                      <a:gd name="T6" fmla="*/ 321 w 1769"/>
                      <a:gd name="T7" fmla="*/ 103 h 791"/>
                      <a:gd name="T8" fmla="*/ 350 w 1769"/>
                      <a:gd name="T9" fmla="*/ 145 h 791"/>
                      <a:gd name="T10" fmla="*/ 337 w 1769"/>
                      <a:gd name="T11" fmla="*/ 187 h 791"/>
                      <a:gd name="T12" fmla="*/ 317 w 1769"/>
                      <a:gd name="T13" fmla="*/ 150 h 791"/>
                      <a:gd name="T14" fmla="*/ 277 w 1769"/>
                      <a:gd name="T15" fmla="*/ 108 h 791"/>
                      <a:gd name="T16" fmla="*/ 221 w 1769"/>
                      <a:gd name="T17" fmla="*/ 70 h 791"/>
                      <a:gd name="T18" fmla="*/ 116 w 1769"/>
                      <a:gd name="T19" fmla="*/ 36 h 791"/>
                      <a:gd name="T20" fmla="*/ 0 w 1769"/>
                      <a:gd name="T21" fmla="*/ 18 h 791"/>
                      <a:gd name="T22" fmla="*/ 1 w 1769"/>
                      <a:gd name="T23" fmla="*/ 2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93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1094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>
                      <a:gd name="T0" fmla="*/ 0 w 2736"/>
                      <a:gd name="T1" fmla="*/ 70 h 504"/>
                      <a:gd name="T2" fmla="*/ 238 w 2736"/>
                      <a:gd name="T3" fmla="*/ 24 h 504"/>
                      <a:gd name="T4" fmla="*/ 490 w 2736"/>
                      <a:gd name="T5" fmla="*/ 3 h 504"/>
                      <a:gd name="T6" fmla="*/ 755 w 2736"/>
                      <a:gd name="T7" fmla="*/ 3 h 504"/>
                      <a:gd name="T8" fmla="*/ 751 w 2736"/>
                      <a:gd name="T9" fmla="*/ 14 h 504"/>
                      <a:gd name="T10" fmla="*/ 486 w 2736"/>
                      <a:gd name="T11" fmla="*/ 14 h 504"/>
                      <a:gd name="T12" fmla="*/ 180 w 2736"/>
                      <a:gd name="T13" fmla="*/ 41 h 504"/>
                      <a:gd name="T14" fmla="*/ 0 w 2736"/>
                      <a:gd name="T15" fmla="*/ 7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095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92 w 1769"/>
                      <a:gd name="T3" fmla="*/ 8 h 791"/>
                      <a:gd name="T4" fmla="*/ 220 w 1769"/>
                      <a:gd name="T5" fmla="*/ 28 h 791"/>
                      <a:gd name="T6" fmla="*/ 306 w 1769"/>
                      <a:gd name="T7" fmla="*/ 60 h 791"/>
                      <a:gd name="T8" fmla="*/ 333 w 1769"/>
                      <a:gd name="T9" fmla="*/ 85 h 791"/>
                      <a:gd name="T10" fmla="*/ 321 w 1769"/>
                      <a:gd name="T11" fmla="*/ 110 h 791"/>
                      <a:gd name="T12" fmla="*/ 302 w 1769"/>
                      <a:gd name="T13" fmla="*/ 88 h 791"/>
                      <a:gd name="T14" fmla="*/ 264 w 1769"/>
                      <a:gd name="T15" fmla="*/ 63 h 791"/>
                      <a:gd name="T16" fmla="*/ 211 w 1769"/>
                      <a:gd name="T17" fmla="*/ 41 h 791"/>
                      <a:gd name="T18" fmla="*/ 110 w 1769"/>
                      <a:gd name="T19" fmla="*/ 21 h 791"/>
                      <a:gd name="T20" fmla="*/ 0 w 1769"/>
                      <a:gd name="T21" fmla="*/ 10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038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>
                  <a:gd name="T0" fmla="*/ 0 w 776"/>
                  <a:gd name="T1" fmla="*/ 4 h 2368"/>
                  <a:gd name="T2" fmla="*/ 15 w 776"/>
                  <a:gd name="T3" fmla="*/ 1 h 2368"/>
                  <a:gd name="T4" fmla="*/ 6 w 776"/>
                  <a:gd name="T5" fmla="*/ 10 h 2368"/>
                  <a:gd name="T6" fmla="*/ 20 w 776"/>
                  <a:gd name="T7" fmla="*/ 10 h 2368"/>
                  <a:gd name="T8" fmla="*/ 12 w 776"/>
                  <a:gd name="T9" fmla="*/ 18 h 2368"/>
                  <a:gd name="T10" fmla="*/ 23 w 776"/>
                  <a:gd name="T11" fmla="*/ 21 h 2368"/>
                  <a:gd name="T12" fmla="*/ 17 w 776"/>
                  <a:gd name="T13" fmla="*/ 27 h 2368"/>
                  <a:gd name="T14" fmla="*/ 29 w 776"/>
                  <a:gd name="T15" fmla="*/ 30 h 2368"/>
                  <a:gd name="T16" fmla="*/ 23 w 776"/>
                  <a:gd name="T17" fmla="*/ 36 h 2368"/>
                  <a:gd name="T18" fmla="*/ 32 w 776"/>
                  <a:gd name="T19" fmla="*/ 38 h 2368"/>
                  <a:gd name="T20" fmla="*/ 29 w 776"/>
                  <a:gd name="T21" fmla="*/ 44 h 2368"/>
                  <a:gd name="T22" fmla="*/ 35 w 776"/>
                  <a:gd name="T23" fmla="*/ 50 h 2368"/>
                  <a:gd name="T24" fmla="*/ 35 w 776"/>
                  <a:gd name="T25" fmla="*/ 56 h 2368"/>
                  <a:gd name="T26" fmla="*/ 41 w 776"/>
                  <a:gd name="T27" fmla="*/ 64 h 2368"/>
                  <a:gd name="T28" fmla="*/ 38 w 776"/>
                  <a:gd name="T29" fmla="*/ 73 h 2368"/>
                  <a:gd name="T30" fmla="*/ 44 w 776"/>
                  <a:gd name="T31" fmla="*/ 79 h 2368"/>
                  <a:gd name="T32" fmla="*/ 41 w 776"/>
                  <a:gd name="T33" fmla="*/ 87 h 2368"/>
                  <a:gd name="T34" fmla="*/ 44 w 776"/>
                  <a:gd name="T35" fmla="*/ 96 h 2368"/>
                  <a:gd name="T36" fmla="*/ 41 w 776"/>
                  <a:gd name="T37" fmla="*/ 102 h 2368"/>
                  <a:gd name="T38" fmla="*/ 47 w 776"/>
                  <a:gd name="T39" fmla="*/ 110 h 2368"/>
                  <a:gd name="T40" fmla="*/ 44 w 776"/>
                  <a:gd name="T41" fmla="*/ 119 h 2368"/>
                  <a:gd name="T42" fmla="*/ 47 w 776"/>
                  <a:gd name="T43" fmla="*/ 131 h 2368"/>
                  <a:gd name="T44" fmla="*/ 44 w 776"/>
                  <a:gd name="T45" fmla="*/ 133 h 2368"/>
                  <a:gd name="T46" fmla="*/ 47 w 776"/>
                  <a:gd name="T47" fmla="*/ 142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9" name="Arc 116"/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T0" fmla="*/ 8 w 21600"/>
                  <a:gd name="T1" fmla="*/ 0 h 21602"/>
                  <a:gd name="T2" fmla="*/ 32 w 21600"/>
                  <a:gd name="T3" fmla="*/ 38 h 21602"/>
                  <a:gd name="T4" fmla="*/ 0 w 21600"/>
                  <a:gd name="T5" fmla="*/ 37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0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T0" fmla="*/ 28 w 36729"/>
                  <a:gd name="T1" fmla="*/ 14 h 21600"/>
                  <a:gd name="T2" fmla="*/ 0 w 36729"/>
                  <a:gd name="T3" fmla="*/ 17 h 21600"/>
                  <a:gd name="T4" fmla="*/ 13 w 3672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lnTo>
                      <a:pt x="36729" y="1045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1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T0" fmla="*/ 0 w 28940"/>
                  <a:gd name="T1" fmla="*/ 2 h 22305"/>
                  <a:gd name="T2" fmla="*/ 8 w 28940"/>
                  <a:gd name="T3" fmla="*/ 39 h 22305"/>
                  <a:gd name="T4" fmla="*/ 2 w 28940"/>
                  <a:gd name="T5" fmla="*/ 38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2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T0" fmla="*/ 0 w 30473"/>
                  <a:gd name="T1" fmla="*/ 3 h 22305"/>
                  <a:gd name="T2" fmla="*/ 21 w 30473"/>
                  <a:gd name="T3" fmla="*/ 39 h 22305"/>
                  <a:gd name="T4" fmla="*/ 6 w 30473"/>
                  <a:gd name="T5" fmla="*/ 38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lnTo>
                      <a:pt x="-1" y="1906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3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T0" fmla="*/ 0 w 34455"/>
                  <a:gd name="T1" fmla="*/ 7 h 22305"/>
                  <a:gd name="T2" fmla="*/ 25 w 34455"/>
                  <a:gd name="T3" fmla="*/ 39 h 22305"/>
                  <a:gd name="T4" fmla="*/ 9 w 34455"/>
                  <a:gd name="T5" fmla="*/ 38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4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T0" fmla="*/ 0 w 34812"/>
                  <a:gd name="T1" fmla="*/ 8 h 22305"/>
                  <a:gd name="T2" fmla="*/ 1 w 34812"/>
                  <a:gd name="T3" fmla="*/ 39 h 22305"/>
                  <a:gd name="T4" fmla="*/ 0 w 34812"/>
                  <a:gd name="T5" fmla="*/ 38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5" name="Arc 122"/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T0" fmla="*/ 0 w 34812"/>
                  <a:gd name="T1" fmla="*/ 8 h 22305"/>
                  <a:gd name="T2" fmla="*/ 4 w 34812"/>
                  <a:gd name="T3" fmla="*/ 39 h 22305"/>
                  <a:gd name="T4" fmla="*/ 2 w 34812"/>
                  <a:gd name="T5" fmla="*/ 38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6" name="Arc 123"/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T0" fmla="*/ 0 w 34812"/>
                  <a:gd name="T1" fmla="*/ 8 h 22305"/>
                  <a:gd name="T2" fmla="*/ 9 w 34812"/>
                  <a:gd name="T3" fmla="*/ 39 h 22305"/>
                  <a:gd name="T4" fmla="*/ 3 w 34812"/>
                  <a:gd name="T5" fmla="*/ 38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7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>
                  <a:gd name="T0" fmla="*/ 0 w 776"/>
                  <a:gd name="T1" fmla="*/ 4 h 2368"/>
                  <a:gd name="T2" fmla="*/ 14 w 776"/>
                  <a:gd name="T3" fmla="*/ 1 h 2368"/>
                  <a:gd name="T4" fmla="*/ 6 w 776"/>
                  <a:gd name="T5" fmla="*/ 10 h 2368"/>
                  <a:gd name="T6" fmla="*/ 20 w 776"/>
                  <a:gd name="T7" fmla="*/ 10 h 2368"/>
                  <a:gd name="T8" fmla="*/ 12 w 776"/>
                  <a:gd name="T9" fmla="*/ 18 h 2368"/>
                  <a:gd name="T10" fmla="*/ 23 w 776"/>
                  <a:gd name="T11" fmla="*/ 21 h 2368"/>
                  <a:gd name="T12" fmla="*/ 17 w 776"/>
                  <a:gd name="T13" fmla="*/ 27 h 2368"/>
                  <a:gd name="T14" fmla="*/ 29 w 776"/>
                  <a:gd name="T15" fmla="*/ 30 h 2368"/>
                  <a:gd name="T16" fmla="*/ 23 w 776"/>
                  <a:gd name="T17" fmla="*/ 36 h 2368"/>
                  <a:gd name="T18" fmla="*/ 32 w 776"/>
                  <a:gd name="T19" fmla="*/ 38 h 2368"/>
                  <a:gd name="T20" fmla="*/ 29 w 776"/>
                  <a:gd name="T21" fmla="*/ 44 h 2368"/>
                  <a:gd name="T22" fmla="*/ 35 w 776"/>
                  <a:gd name="T23" fmla="*/ 50 h 2368"/>
                  <a:gd name="T24" fmla="*/ 35 w 776"/>
                  <a:gd name="T25" fmla="*/ 56 h 2368"/>
                  <a:gd name="T26" fmla="*/ 40 w 776"/>
                  <a:gd name="T27" fmla="*/ 64 h 2368"/>
                  <a:gd name="T28" fmla="*/ 37 w 776"/>
                  <a:gd name="T29" fmla="*/ 73 h 2368"/>
                  <a:gd name="T30" fmla="*/ 43 w 776"/>
                  <a:gd name="T31" fmla="*/ 79 h 2368"/>
                  <a:gd name="T32" fmla="*/ 40 w 776"/>
                  <a:gd name="T33" fmla="*/ 87 h 2368"/>
                  <a:gd name="T34" fmla="*/ 43 w 776"/>
                  <a:gd name="T35" fmla="*/ 96 h 2368"/>
                  <a:gd name="T36" fmla="*/ 40 w 776"/>
                  <a:gd name="T37" fmla="*/ 102 h 2368"/>
                  <a:gd name="T38" fmla="*/ 46 w 776"/>
                  <a:gd name="T39" fmla="*/ 110 h 2368"/>
                  <a:gd name="T40" fmla="*/ 43 w 776"/>
                  <a:gd name="T41" fmla="*/ 119 h 2368"/>
                  <a:gd name="T42" fmla="*/ 46 w 776"/>
                  <a:gd name="T43" fmla="*/ 131 h 2368"/>
                  <a:gd name="T44" fmla="*/ 43 w 776"/>
                  <a:gd name="T45" fmla="*/ 133 h 2368"/>
                  <a:gd name="T46" fmla="*/ 46 w 776"/>
                  <a:gd name="T47" fmla="*/ 142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8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>
                  <a:gd name="T0" fmla="*/ 0 w 776"/>
                  <a:gd name="T1" fmla="*/ 1 h 2368"/>
                  <a:gd name="T2" fmla="*/ 12 w 776"/>
                  <a:gd name="T3" fmla="*/ 0 h 2368"/>
                  <a:gd name="T4" fmla="*/ 5 w 776"/>
                  <a:gd name="T5" fmla="*/ 3 h 2368"/>
                  <a:gd name="T6" fmla="*/ 17 w 776"/>
                  <a:gd name="T7" fmla="*/ 3 h 2368"/>
                  <a:gd name="T8" fmla="*/ 10 w 776"/>
                  <a:gd name="T9" fmla="*/ 6 h 2368"/>
                  <a:gd name="T10" fmla="*/ 19 w 776"/>
                  <a:gd name="T11" fmla="*/ 7 h 2368"/>
                  <a:gd name="T12" fmla="*/ 14 w 776"/>
                  <a:gd name="T13" fmla="*/ 9 h 2368"/>
                  <a:gd name="T14" fmla="*/ 24 w 776"/>
                  <a:gd name="T15" fmla="*/ 10 h 2368"/>
                  <a:gd name="T16" fmla="*/ 19 w 776"/>
                  <a:gd name="T17" fmla="*/ 11 h 2368"/>
                  <a:gd name="T18" fmla="*/ 26 w 776"/>
                  <a:gd name="T19" fmla="*/ 12 h 2368"/>
                  <a:gd name="T20" fmla="*/ 24 w 776"/>
                  <a:gd name="T21" fmla="*/ 14 h 2368"/>
                  <a:gd name="T22" fmla="*/ 29 w 776"/>
                  <a:gd name="T23" fmla="*/ 16 h 2368"/>
                  <a:gd name="T24" fmla="*/ 29 w 776"/>
                  <a:gd name="T25" fmla="*/ 18 h 2368"/>
                  <a:gd name="T26" fmla="*/ 33 w 776"/>
                  <a:gd name="T27" fmla="*/ 21 h 2368"/>
                  <a:gd name="T28" fmla="*/ 31 w 776"/>
                  <a:gd name="T29" fmla="*/ 23 h 2368"/>
                  <a:gd name="T30" fmla="*/ 36 w 776"/>
                  <a:gd name="T31" fmla="*/ 25 h 2368"/>
                  <a:gd name="T32" fmla="*/ 33 w 776"/>
                  <a:gd name="T33" fmla="*/ 28 h 2368"/>
                  <a:gd name="T34" fmla="*/ 36 w 776"/>
                  <a:gd name="T35" fmla="*/ 31 h 2368"/>
                  <a:gd name="T36" fmla="*/ 33 w 776"/>
                  <a:gd name="T37" fmla="*/ 33 h 2368"/>
                  <a:gd name="T38" fmla="*/ 38 w 776"/>
                  <a:gd name="T39" fmla="*/ 35 h 2368"/>
                  <a:gd name="T40" fmla="*/ 36 w 776"/>
                  <a:gd name="T41" fmla="*/ 38 h 2368"/>
                  <a:gd name="T42" fmla="*/ 38 w 776"/>
                  <a:gd name="T43" fmla="*/ 42 h 2368"/>
                  <a:gd name="T44" fmla="*/ 36 w 776"/>
                  <a:gd name="T45" fmla="*/ 43 h 2368"/>
                  <a:gd name="T46" fmla="*/ 38 w 776"/>
                  <a:gd name="T47" fmla="*/ 45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9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T0" fmla="*/ 0 w 36830"/>
                  <a:gd name="T1" fmla="*/ 11 h 22305"/>
                  <a:gd name="T2" fmla="*/ 27 w 36830"/>
                  <a:gd name="T3" fmla="*/ 39 h 22305"/>
                  <a:gd name="T4" fmla="*/ 11 w 36830"/>
                  <a:gd name="T5" fmla="*/ 38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lnTo>
                      <a:pt x="0" y="6283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0" name="Arc 127"/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T0" fmla="*/ 0 w 31881"/>
                  <a:gd name="T1" fmla="*/ 18 h 21600"/>
                  <a:gd name="T2" fmla="*/ 16 w 31881"/>
                  <a:gd name="T3" fmla="*/ 8 h 21600"/>
                  <a:gd name="T4" fmla="*/ 9 w 31881"/>
                  <a:gd name="T5" fmla="*/ 38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lnTo>
                      <a:pt x="-1" y="1001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1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T0" fmla="*/ 0 w 31146"/>
                  <a:gd name="T1" fmla="*/ 8 h 21600"/>
                  <a:gd name="T2" fmla="*/ 3 w 31146"/>
                  <a:gd name="T3" fmla="*/ 17 h 21600"/>
                  <a:gd name="T4" fmla="*/ 1 w 31146"/>
                  <a:gd name="T5" fmla="*/ 38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2" name="Freeform 129"/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>
                  <a:gd name="T0" fmla="*/ 0 w 776"/>
                  <a:gd name="T1" fmla="*/ 4 h 2368"/>
                  <a:gd name="T2" fmla="*/ 72 w 776"/>
                  <a:gd name="T3" fmla="*/ 1 h 2368"/>
                  <a:gd name="T4" fmla="*/ 29 w 776"/>
                  <a:gd name="T5" fmla="*/ 10 h 2368"/>
                  <a:gd name="T6" fmla="*/ 101 w 776"/>
                  <a:gd name="T7" fmla="*/ 10 h 2368"/>
                  <a:gd name="T8" fmla="*/ 58 w 776"/>
                  <a:gd name="T9" fmla="*/ 19 h 2368"/>
                  <a:gd name="T10" fmla="*/ 115 w 776"/>
                  <a:gd name="T11" fmla="*/ 22 h 2368"/>
                  <a:gd name="T12" fmla="*/ 87 w 776"/>
                  <a:gd name="T13" fmla="*/ 28 h 2368"/>
                  <a:gd name="T14" fmla="*/ 144 w 776"/>
                  <a:gd name="T15" fmla="*/ 32 h 2368"/>
                  <a:gd name="T16" fmla="*/ 115 w 776"/>
                  <a:gd name="T17" fmla="*/ 38 h 2368"/>
                  <a:gd name="T18" fmla="*/ 158 w 776"/>
                  <a:gd name="T19" fmla="*/ 41 h 2368"/>
                  <a:gd name="T20" fmla="*/ 144 w 776"/>
                  <a:gd name="T21" fmla="*/ 47 h 2368"/>
                  <a:gd name="T22" fmla="*/ 173 w 776"/>
                  <a:gd name="T23" fmla="*/ 53 h 2368"/>
                  <a:gd name="T24" fmla="*/ 173 w 776"/>
                  <a:gd name="T25" fmla="*/ 59 h 2368"/>
                  <a:gd name="T26" fmla="*/ 202 w 776"/>
                  <a:gd name="T27" fmla="*/ 68 h 2368"/>
                  <a:gd name="T28" fmla="*/ 187 w 776"/>
                  <a:gd name="T29" fmla="*/ 77 h 2368"/>
                  <a:gd name="T30" fmla="*/ 216 w 776"/>
                  <a:gd name="T31" fmla="*/ 83 h 2368"/>
                  <a:gd name="T32" fmla="*/ 202 w 776"/>
                  <a:gd name="T33" fmla="*/ 93 h 2368"/>
                  <a:gd name="T34" fmla="*/ 216 w 776"/>
                  <a:gd name="T35" fmla="*/ 102 h 2368"/>
                  <a:gd name="T36" fmla="*/ 202 w 776"/>
                  <a:gd name="T37" fmla="*/ 108 h 2368"/>
                  <a:gd name="T38" fmla="*/ 231 w 776"/>
                  <a:gd name="T39" fmla="*/ 117 h 2368"/>
                  <a:gd name="T40" fmla="*/ 216 w 776"/>
                  <a:gd name="T41" fmla="*/ 126 h 2368"/>
                  <a:gd name="T42" fmla="*/ 231 w 776"/>
                  <a:gd name="T43" fmla="*/ 138 h 2368"/>
                  <a:gd name="T44" fmla="*/ 216 w 776"/>
                  <a:gd name="T45" fmla="*/ 141 h 2368"/>
                  <a:gd name="T46" fmla="*/ 231 w 776"/>
                  <a:gd name="T47" fmla="*/ 15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3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>
                  <a:gd name="T0" fmla="*/ 0 w 776"/>
                  <a:gd name="T1" fmla="*/ 4 h 2368"/>
                  <a:gd name="T2" fmla="*/ 30 w 776"/>
                  <a:gd name="T3" fmla="*/ 1 h 2368"/>
                  <a:gd name="T4" fmla="*/ 12 w 776"/>
                  <a:gd name="T5" fmla="*/ 10 h 2368"/>
                  <a:gd name="T6" fmla="*/ 42 w 776"/>
                  <a:gd name="T7" fmla="*/ 10 h 2368"/>
                  <a:gd name="T8" fmla="*/ 24 w 776"/>
                  <a:gd name="T9" fmla="*/ 19 h 2368"/>
                  <a:gd name="T10" fmla="*/ 47 w 776"/>
                  <a:gd name="T11" fmla="*/ 22 h 2368"/>
                  <a:gd name="T12" fmla="*/ 36 w 776"/>
                  <a:gd name="T13" fmla="*/ 29 h 2368"/>
                  <a:gd name="T14" fmla="*/ 59 w 776"/>
                  <a:gd name="T15" fmla="*/ 32 h 2368"/>
                  <a:gd name="T16" fmla="*/ 47 w 776"/>
                  <a:gd name="T17" fmla="*/ 38 h 2368"/>
                  <a:gd name="T18" fmla="*/ 65 w 776"/>
                  <a:gd name="T19" fmla="*/ 41 h 2368"/>
                  <a:gd name="T20" fmla="*/ 59 w 776"/>
                  <a:gd name="T21" fmla="*/ 47 h 2368"/>
                  <a:gd name="T22" fmla="*/ 71 w 776"/>
                  <a:gd name="T23" fmla="*/ 53 h 2368"/>
                  <a:gd name="T24" fmla="*/ 71 w 776"/>
                  <a:gd name="T25" fmla="*/ 59 h 2368"/>
                  <a:gd name="T26" fmla="*/ 83 w 776"/>
                  <a:gd name="T27" fmla="*/ 68 h 2368"/>
                  <a:gd name="T28" fmla="*/ 77 w 776"/>
                  <a:gd name="T29" fmla="*/ 78 h 2368"/>
                  <a:gd name="T30" fmla="*/ 89 w 776"/>
                  <a:gd name="T31" fmla="*/ 84 h 2368"/>
                  <a:gd name="T32" fmla="*/ 83 w 776"/>
                  <a:gd name="T33" fmla="*/ 93 h 2368"/>
                  <a:gd name="T34" fmla="*/ 89 w 776"/>
                  <a:gd name="T35" fmla="*/ 102 h 2368"/>
                  <a:gd name="T36" fmla="*/ 83 w 776"/>
                  <a:gd name="T37" fmla="*/ 108 h 2368"/>
                  <a:gd name="T38" fmla="*/ 95 w 776"/>
                  <a:gd name="T39" fmla="*/ 117 h 2368"/>
                  <a:gd name="T40" fmla="*/ 89 w 776"/>
                  <a:gd name="T41" fmla="*/ 127 h 2368"/>
                  <a:gd name="T42" fmla="*/ 95 w 776"/>
                  <a:gd name="T43" fmla="*/ 139 h 2368"/>
                  <a:gd name="T44" fmla="*/ 89 w 776"/>
                  <a:gd name="T45" fmla="*/ 142 h 2368"/>
                  <a:gd name="T46" fmla="*/ 95 w 776"/>
                  <a:gd name="T47" fmla="*/ 15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4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4 h 2368"/>
                  <a:gd name="T2" fmla="*/ 11 w 776"/>
                  <a:gd name="T3" fmla="*/ 1 h 2368"/>
                  <a:gd name="T4" fmla="*/ 4 w 776"/>
                  <a:gd name="T5" fmla="*/ 10 h 2368"/>
                  <a:gd name="T6" fmla="*/ 15 w 776"/>
                  <a:gd name="T7" fmla="*/ 10 h 2368"/>
                  <a:gd name="T8" fmla="*/ 9 w 776"/>
                  <a:gd name="T9" fmla="*/ 19 h 2368"/>
                  <a:gd name="T10" fmla="*/ 17 w 776"/>
                  <a:gd name="T11" fmla="*/ 22 h 2368"/>
                  <a:gd name="T12" fmla="*/ 13 w 776"/>
                  <a:gd name="T13" fmla="*/ 28 h 2368"/>
                  <a:gd name="T14" fmla="*/ 21 w 776"/>
                  <a:gd name="T15" fmla="*/ 32 h 2368"/>
                  <a:gd name="T16" fmla="*/ 17 w 776"/>
                  <a:gd name="T17" fmla="*/ 38 h 2368"/>
                  <a:gd name="T18" fmla="*/ 24 w 776"/>
                  <a:gd name="T19" fmla="*/ 41 h 2368"/>
                  <a:gd name="T20" fmla="*/ 21 w 776"/>
                  <a:gd name="T21" fmla="*/ 47 h 2368"/>
                  <a:gd name="T22" fmla="*/ 26 w 776"/>
                  <a:gd name="T23" fmla="*/ 53 h 2368"/>
                  <a:gd name="T24" fmla="*/ 26 w 776"/>
                  <a:gd name="T25" fmla="*/ 59 h 2368"/>
                  <a:gd name="T26" fmla="*/ 30 w 776"/>
                  <a:gd name="T27" fmla="*/ 68 h 2368"/>
                  <a:gd name="T28" fmla="*/ 28 w 776"/>
                  <a:gd name="T29" fmla="*/ 77 h 2368"/>
                  <a:gd name="T30" fmla="*/ 32 w 776"/>
                  <a:gd name="T31" fmla="*/ 83 h 2368"/>
                  <a:gd name="T32" fmla="*/ 30 w 776"/>
                  <a:gd name="T33" fmla="*/ 93 h 2368"/>
                  <a:gd name="T34" fmla="*/ 32 w 776"/>
                  <a:gd name="T35" fmla="*/ 102 h 2368"/>
                  <a:gd name="T36" fmla="*/ 30 w 776"/>
                  <a:gd name="T37" fmla="*/ 108 h 2368"/>
                  <a:gd name="T38" fmla="*/ 34 w 776"/>
                  <a:gd name="T39" fmla="*/ 117 h 2368"/>
                  <a:gd name="T40" fmla="*/ 32 w 776"/>
                  <a:gd name="T41" fmla="*/ 126 h 2368"/>
                  <a:gd name="T42" fmla="*/ 34 w 776"/>
                  <a:gd name="T43" fmla="*/ 138 h 2368"/>
                  <a:gd name="T44" fmla="*/ 32 w 776"/>
                  <a:gd name="T45" fmla="*/ 141 h 2368"/>
                  <a:gd name="T46" fmla="*/ 34 w 776"/>
                  <a:gd name="T47" fmla="*/ 151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5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5 h 2368"/>
                  <a:gd name="T2" fmla="*/ 62 w 776"/>
                  <a:gd name="T3" fmla="*/ 1 h 2368"/>
                  <a:gd name="T4" fmla="*/ 25 w 776"/>
                  <a:gd name="T5" fmla="*/ 11 h 2368"/>
                  <a:gd name="T6" fmla="*/ 87 w 776"/>
                  <a:gd name="T7" fmla="*/ 11 h 2368"/>
                  <a:gd name="T8" fmla="*/ 50 w 776"/>
                  <a:gd name="T9" fmla="*/ 21 h 2368"/>
                  <a:gd name="T10" fmla="*/ 99 w 776"/>
                  <a:gd name="T11" fmla="*/ 25 h 2368"/>
                  <a:gd name="T12" fmla="*/ 75 w 776"/>
                  <a:gd name="T13" fmla="*/ 32 h 2368"/>
                  <a:gd name="T14" fmla="*/ 124 w 776"/>
                  <a:gd name="T15" fmla="*/ 35 h 2368"/>
                  <a:gd name="T16" fmla="*/ 99 w 776"/>
                  <a:gd name="T17" fmla="*/ 42 h 2368"/>
                  <a:gd name="T18" fmla="*/ 137 w 776"/>
                  <a:gd name="T19" fmla="*/ 45 h 2368"/>
                  <a:gd name="T20" fmla="*/ 124 w 776"/>
                  <a:gd name="T21" fmla="*/ 52 h 2368"/>
                  <a:gd name="T22" fmla="*/ 149 w 776"/>
                  <a:gd name="T23" fmla="*/ 59 h 2368"/>
                  <a:gd name="T24" fmla="*/ 149 w 776"/>
                  <a:gd name="T25" fmla="*/ 65 h 2368"/>
                  <a:gd name="T26" fmla="*/ 174 w 776"/>
                  <a:gd name="T27" fmla="*/ 75 h 2368"/>
                  <a:gd name="T28" fmla="*/ 162 w 776"/>
                  <a:gd name="T29" fmla="*/ 85 h 2368"/>
                  <a:gd name="T30" fmla="*/ 186 w 776"/>
                  <a:gd name="T31" fmla="*/ 92 h 2368"/>
                  <a:gd name="T32" fmla="*/ 174 w 776"/>
                  <a:gd name="T33" fmla="*/ 102 h 2368"/>
                  <a:gd name="T34" fmla="*/ 186 w 776"/>
                  <a:gd name="T35" fmla="*/ 112 h 2368"/>
                  <a:gd name="T36" fmla="*/ 174 w 776"/>
                  <a:gd name="T37" fmla="*/ 119 h 2368"/>
                  <a:gd name="T38" fmla="*/ 199 w 776"/>
                  <a:gd name="T39" fmla="*/ 129 h 2368"/>
                  <a:gd name="T40" fmla="*/ 186 w 776"/>
                  <a:gd name="T41" fmla="*/ 139 h 2368"/>
                  <a:gd name="T42" fmla="*/ 199 w 776"/>
                  <a:gd name="T43" fmla="*/ 153 h 2368"/>
                  <a:gd name="T44" fmla="*/ 186 w 776"/>
                  <a:gd name="T45" fmla="*/ 156 h 2368"/>
                  <a:gd name="T46" fmla="*/ 199 w 776"/>
                  <a:gd name="T47" fmla="*/ 16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6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>
                  <a:gd name="T0" fmla="*/ 0 w 776"/>
                  <a:gd name="T1" fmla="*/ 2 h 2368"/>
                  <a:gd name="T2" fmla="*/ 141 w 776"/>
                  <a:gd name="T3" fmla="*/ 1 h 2368"/>
                  <a:gd name="T4" fmla="*/ 57 w 776"/>
                  <a:gd name="T5" fmla="*/ 5 h 2368"/>
                  <a:gd name="T6" fmla="*/ 198 w 776"/>
                  <a:gd name="T7" fmla="*/ 5 h 2368"/>
                  <a:gd name="T8" fmla="*/ 113 w 776"/>
                  <a:gd name="T9" fmla="*/ 10 h 2368"/>
                  <a:gd name="T10" fmla="*/ 225 w 776"/>
                  <a:gd name="T11" fmla="*/ 11 h 2368"/>
                  <a:gd name="T12" fmla="*/ 169 w 776"/>
                  <a:gd name="T13" fmla="*/ 14 h 2368"/>
                  <a:gd name="T14" fmla="*/ 282 w 776"/>
                  <a:gd name="T15" fmla="*/ 16 h 2368"/>
                  <a:gd name="T16" fmla="*/ 225 w 776"/>
                  <a:gd name="T17" fmla="*/ 19 h 2368"/>
                  <a:gd name="T18" fmla="*/ 311 w 776"/>
                  <a:gd name="T19" fmla="*/ 20 h 2368"/>
                  <a:gd name="T20" fmla="*/ 282 w 776"/>
                  <a:gd name="T21" fmla="*/ 23 h 2368"/>
                  <a:gd name="T22" fmla="*/ 339 w 776"/>
                  <a:gd name="T23" fmla="*/ 26 h 2368"/>
                  <a:gd name="T24" fmla="*/ 339 w 776"/>
                  <a:gd name="T25" fmla="*/ 29 h 2368"/>
                  <a:gd name="T26" fmla="*/ 395 w 776"/>
                  <a:gd name="T27" fmla="*/ 34 h 2368"/>
                  <a:gd name="T28" fmla="*/ 367 w 776"/>
                  <a:gd name="T29" fmla="*/ 38 h 2368"/>
                  <a:gd name="T30" fmla="*/ 423 w 776"/>
                  <a:gd name="T31" fmla="*/ 41 h 2368"/>
                  <a:gd name="T32" fmla="*/ 395 w 776"/>
                  <a:gd name="T33" fmla="*/ 46 h 2368"/>
                  <a:gd name="T34" fmla="*/ 423 w 776"/>
                  <a:gd name="T35" fmla="*/ 50 h 2368"/>
                  <a:gd name="T36" fmla="*/ 395 w 776"/>
                  <a:gd name="T37" fmla="*/ 53 h 2368"/>
                  <a:gd name="T38" fmla="*/ 452 w 776"/>
                  <a:gd name="T39" fmla="*/ 58 h 2368"/>
                  <a:gd name="T40" fmla="*/ 423 w 776"/>
                  <a:gd name="T41" fmla="*/ 62 h 2368"/>
                  <a:gd name="T42" fmla="*/ 452 w 776"/>
                  <a:gd name="T43" fmla="*/ 68 h 2368"/>
                  <a:gd name="T44" fmla="*/ 423 w 776"/>
                  <a:gd name="T45" fmla="*/ 70 h 2368"/>
                  <a:gd name="T46" fmla="*/ 452 w 776"/>
                  <a:gd name="T47" fmla="*/ 74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7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>
                  <a:gd name="T0" fmla="*/ 0 w 776"/>
                  <a:gd name="T1" fmla="*/ 4 h 2368"/>
                  <a:gd name="T2" fmla="*/ 27 w 776"/>
                  <a:gd name="T3" fmla="*/ 1 h 2368"/>
                  <a:gd name="T4" fmla="*/ 11 w 776"/>
                  <a:gd name="T5" fmla="*/ 9 h 2368"/>
                  <a:gd name="T6" fmla="*/ 38 w 776"/>
                  <a:gd name="T7" fmla="*/ 9 h 2368"/>
                  <a:gd name="T8" fmla="*/ 21 w 776"/>
                  <a:gd name="T9" fmla="*/ 17 h 2368"/>
                  <a:gd name="T10" fmla="*/ 43 w 776"/>
                  <a:gd name="T11" fmla="*/ 20 h 2368"/>
                  <a:gd name="T12" fmla="*/ 32 w 776"/>
                  <a:gd name="T13" fmla="*/ 25 h 2368"/>
                  <a:gd name="T14" fmla="*/ 54 w 776"/>
                  <a:gd name="T15" fmla="*/ 28 h 2368"/>
                  <a:gd name="T16" fmla="*/ 43 w 776"/>
                  <a:gd name="T17" fmla="*/ 33 h 2368"/>
                  <a:gd name="T18" fmla="*/ 59 w 776"/>
                  <a:gd name="T19" fmla="*/ 36 h 2368"/>
                  <a:gd name="T20" fmla="*/ 54 w 776"/>
                  <a:gd name="T21" fmla="*/ 42 h 2368"/>
                  <a:gd name="T22" fmla="*/ 65 w 776"/>
                  <a:gd name="T23" fmla="*/ 47 h 2368"/>
                  <a:gd name="T24" fmla="*/ 65 w 776"/>
                  <a:gd name="T25" fmla="*/ 52 h 2368"/>
                  <a:gd name="T26" fmla="*/ 75 w 776"/>
                  <a:gd name="T27" fmla="*/ 60 h 2368"/>
                  <a:gd name="T28" fmla="*/ 70 w 776"/>
                  <a:gd name="T29" fmla="*/ 69 h 2368"/>
                  <a:gd name="T30" fmla="*/ 81 w 776"/>
                  <a:gd name="T31" fmla="*/ 74 h 2368"/>
                  <a:gd name="T32" fmla="*/ 75 w 776"/>
                  <a:gd name="T33" fmla="*/ 82 h 2368"/>
                  <a:gd name="T34" fmla="*/ 81 w 776"/>
                  <a:gd name="T35" fmla="*/ 90 h 2368"/>
                  <a:gd name="T36" fmla="*/ 75 w 776"/>
                  <a:gd name="T37" fmla="*/ 96 h 2368"/>
                  <a:gd name="T38" fmla="*/ 86 w 776"/>
                  <a:gd name="T39" fmla="*/ 104 h 2368"/>
                  <a:gd name="T40" fmla="*/ 81 w 776"/>
                  <a:gd name="T41" fmla="*/ 112 h 2368"/>
                  <a:gd name="T42" fmla="*/ 86 w 776"/>
                  <a:gd name="T43" fmla="*/ 122 h 2368"/>
                  <a:gd name="T44" fmla="*/ 81 w 776"/>
                  <a:gd name="T45" fmla="*/ 125 h 2368"/>
                  <a:gd name="T46" fmla="*/ 86 w 776"/>
                  <a:gd name="T47" fmla="*/ 133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8" name="Freeform 135"/>
              <p:cNvSpPr>
                <a:spLocks/>
              </p:cNvSpPr>
              <p:nvPr/>
            </p:nvSpPr>
            <p:spPr bwMode="hidden">
              <a:xfrm rot="-1346631">
                <a:off x="4401" y="599"/>
                <a:ext cx="174" cy="329"/>
              </a:xfrm>
              <a:custGeom>
                <a:avLst/>
                <a:gdLst>
                  <a:gd name="T0" fmla="*/ 0 w 776"/>
                  <a:gd name="T1" fmla="*/ 1 h 2368"/>
                  <a:gd name="T2" fmla="*/ 12 w 776"/>
                  <a:gd name="T3" fmla="*/ 0 h 2368"/>
                  <a:gd name="T4" fmla="*/ 5 w 776"/>
                  <a:gd name="T5" fmla="*/ 3 h 2368"/>
                  <a:gd name="T6" fmla="*/ 17 w 776"/>
                  <a:gd name="T7" fmla="*/ 3 h 2368"/>
                  <a:gd name="T8" fmla="*/ 10 w 776"/>
                  <a:gd name="T9" fmla="*/ 6 h 2368"/>
                  <a:gd name="T10" fmla="*/ 19 w 776"/>
                  <a:gd name="T11" fmla="*/ 7 h 2368"/>
                  <a:gd name="T12" fmla="*/ 15 w 776"/>
                  <a:gd name="T13" fmla="*/ 9 h 2368"/>
                  <a:gd name="T14" fmla="*/ 24 w 776"/>
                  <a:gd name="T15" fmla="*/ 10 h 2368"/>
                  <a:gd name="T16" fmla="*/ 19 w 776"/>
                  <a:gd name="T17" fmla="*/ 11 h 2368"/>
                  <a:gd name="T18" fmla="*/ 26 w 776"/>
                  <a:gd name="T19" fmla="*/ 12 h 2368"/>
                  <a:gd name="T20" fmla="*/ 24 w 776"/>
                  <a:gd name="T21" fmla="*/ 14 h 2368"/>
                  <a:gd name="T22" fmla="*/ 29 w 776"/>
                  <a:gd name="T23" fmla="*/ 16 h 2368"/>
                  <a:gd name="T24" fmla="*/ 29 w 776"/>
                  <a:gd name="T25" fmla="*/ 18 h 2368"/>
                  <a:gd name="T26" fmla="*/ 34 w 776"/>
                  <a:gd name="T27" fmla="*/ 21 h 2368"/>
                  <a:gd name="T28" fmla="*/ 31 w 776"/>
                  <a:gd name="T29" fmla="*/ 23 h 2368"/>
                  <a:gd name="T30" fmla="*/ 36 w 776"/>
                  <a:gd name="T31" fmla="*/ 25 h 2368"/>
                  <a:gd name="T32" fmla="*/ 34 w 776"/>
                  <a:gd name="T33" fmla="*/ 28 h 2368"/>
                  <a:gd name="T34" fmla="*/ 36 w 776"/>
                  <a:gd name="T35" fmla="*/ 31 h 2368"/>
                  <a:gd name="T36" fmla="*/ 34 w 776"/>
                  <a:gd name="T37" fmla="*/ 33 h 2368"/>
                  <a:gd name="T38" fmla="*/ 39 w 776"/>
                  <a:gd name="T39" fmla="*/ 36 h 2368"/>
                  <a:gd name="T40" fmla="*/ 36 w 776"/>
                  <a:gd name="T41" fmla="*/ 38 h 2368"/>
                  <a:gd name="T42" fmla="*/ 39 w 776"/>
                  <a:gd name="T43" fmla="*/ 42 h 2368"/>
                  <a:gd name="T44" fmla="*/ 36 w 776"/>
                  <a:gd name="T45" fmla="*/ 43 h 2368"/>
                  <a:gd name="T46" fmla="*/ 39 w 776"/>
                  <a:gd name="T47" fmla="*/ 46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9" name="Freeform 136"/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>
                  <a:gd name="T0" fmla="*/ 0 w 776"/>
                  <a:gd name="T1" fmla="*/ 1 h 2368"/>
                  <a:gd name="T2" fmla="*/ 12 w 776"/>
                  <a:gd name="T3" fmla="*/ 0 h 2368"/>
                  <a:gd name="T4" fmla="*/ 5 w 776"/>
                  <a:gd name="T5" fmla="*/ 3 h 2368"/>
                  <a:gd name="T6" fmla="*/ 17 w 776"/>
                  <a:gd name="T7" fmla="*/ 3 h 2368"/>
                  <a:gd name="T8" fmla="*/ 10 w 776"/>
                  <a:gd name="T9" fmla="*/ 6 h 2368"/>
                  <a:gd name="T10" fmla="*/ 19 w 776"/>
                  <a:gd name="T11" fmla="*/ 7 h 2368"/>
                  <a:gd name="T12" fmla="*/ 14 w 776"/>
                  <a:gd name="T13" fmla="*/ 9 h 2368"/>
                  <a:gd name="T14" fmla="*/ 24 w 776"/>
                  <a:gd name="T15" fmla="*/ 10 h 2368"/>
                  <a:gd name="T16" fmla="*/ 19 w 776"/>
                  <a:gd name="T17" fmla="*/ 11 h 2368"/>
                  <a:gd name="T18" fmla="*/ 26 w 776"/>
                  <a:gd name="T19" fmla="*/ 12 h 2368"/>
                  <a:gd name="T20" fmla="*/ 24 w 776"/>
                  <a:gd name="T21" fmla="*/ 14 h 2368"/>
                  <a:gd name="T22" fmla="*/ 29 w 776"/>
                  <a:gd name="T23" fmla="*/ 16 h 2368"/>
                  <a:gd name="T24" fmla="*/ 29 w 776"/>
                  <a:gd name="T25" fmla="*/ 18 h 2368"/>
                  <a:gd name="T26" fmla="*/ 33 w 776"/>
                  <a:gd name="T27" fmla="*/ 21 h 2368"/>
                  <a:gd name="T28" fmla="*/ 31 w 776"/>
                  <a:gd name="T29" fmla="*/ 23 h 2368"/>
                  <a:gd name="T30" fmla="*/ 36 w 776"/>
                  <a:gd name="T31" fmla="*/ 25 h 2368"/>
                  <a:gd name="T32" fmla="*/ 33 w 776"/>
                  <a:gd name="T33" fmla="*/ 28 h 2368"/>
                  <a:gd name="T34" fmla="*/ 36 w 776"/>
                  <a:gd name="T35" fmla="*/ 31 h 2368"/>
                  <a:gd name="T36" fmla="*/ 33 w 776"/>
                  <a:gd name="T37" fmla="*/ 33 h 2368"/>
                  <a:gd name="T38" fmla="*/ 38 w 776"/>
                  <a:gd name="T39" fmla="*/ 36 h 2368"/>
                  <a:gd name="T40" fmla="*/ 36 w 776"/>
                  <a:gd name="T41" fmla="*/ 38 h 2368"/>
                  <a:gd name="T42" fmla="*/ 38 w 776"/>
                  <a:gd name="T43" fmla="*/ 42 h 2368"/>
                  <a:gd name="T44" fmla="*/ 36 w 776"/>
                  <a:gd name="T45" fmla="*/ 43 h 2368"/>
                  <a:gd name="T46" fmla="*/ 38 w 776"/>
                  <a:gd name="T47" fmla="*/ 46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1881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1882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883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884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885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635A0E7B-0B4C-4D2F-847D-127FE0BC9F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81" grpId="0"/>
      <p:bldP spid="31882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188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5400" b="1" smtClean="0"/>
              <a:t/>
            </a:r>
            <a:br>
              <a:rPr lang="en-US" sz="5400" b="1" smtClean="0"/>
            </a:br>
            <a:endParaRPr lang="ru-RU" sz="5400" b="1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4868863"/>
            <a:ext cx="6481763" cy="889000"/>
          </a:xfrm>
        </p:spPr>
        <p:txBody>
          <a:bodyPr/>
          <a:lstStyle/>
          <a:p>
            <a:pPr eaLnBrk="1" hangingPunct="1"/>
            <a:r>
              <a:rPr lang="ru-RU" smtClean="0"/>
              <a:t>Краткая презентация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900113" y="1916113"/>
            <a:ext cx="7704137" cy="13636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Goudy Old Style"/>
              </a:rPr>
              <a:t>Jobwise (UK) Ltd</a:t>
            </a:r>
            <a:endParaRPr lang="ru-RU" sz="3600" kern="1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099" name="Picture 5" descr="family_trust_residence_0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70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154_foto_main_1283867678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10"/>
          <p:cNvSpPr>
            <a:spLocks noChangeArrowheads="1" noChangeShapeType="1" noTextEdit="1"/>
          </p:cNvSpPr>
          <p:nvPr/>
        </p:nvSpPr>
        <p:spPr bwMode="auto">
          <a:xfrm>
            <a:off x="755650" y="476250"/>
            <a:ext cx="7848600" cy="57610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Jobwise (UK) Ltd</a:t>
            </a:r>
          </a:p>
          <a:p>
            <a:pPr algn="ctr"/>
            <a:r>
              <a:rPr lang="en-US" sz="24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147-157 St John Street</a:t>
            </a:r>
          </a:p>
          <a:p>
            <a:pPr algn="ctr"/>
            <a:r>
              <a:rPr lang="en-US" sz="24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London</a:t>
            </a:r>
          </a:p>
          <a:p>
            <a:pPr algn="ctr"/>
            <a:r>
              <a:rPr lang="en-US" sz="24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England</a:t>
            </a:r>
          </a:p>
          <a:p>
            <a:pPr algn="ctr"/>
            <a:r>
              <a:rPr lang="en-US" sz="24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EC1V </a:t>
            </a:r>
            <a:endParaRPr lang="ru-RU" sz="2400" kern="1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Arial Unicode MS"/>
              <a:ea typeface="Arial Unicode MS"/>
              <a:cs typeface="Arial Unicode M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052736"/>
            <a:ext cx="8569077" cy="561635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Компания «</a:t>
            </a:r>
            <a:r>
              <a:rPr lang="ru-RU" sz="3600" kern="100" baseline="2000" dirty="0" err="1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джобвайз</a:t>
            </a: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» (</a:t>
            </a:r>
            <a:r>
              <a:rPr lang="en-US" sz="3600" kern="100" baseline="20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jobwise</a:t>
            </a:r>
            <a:r>
              <a:rPr lang="ru-RU" sz="3600" kern="100" baseline="20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3600" kern="100" baseline="2000" dirty="0" err="1" smtClean="0">
                <a:solidFill>
                  <a:schemeClr val="accent1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uk</a:t>
            </a:r>
            <a:r>
              <a:rPr lang="ru-RU" sz="3600" kern="100" baseline="20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sz="3600" kern="100" baseline="20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ltd</a:t>
            </a: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 - это </a:t>
            </a:r>
          </a:p>
          <a:p>
            <a:pPr eaLnBrk="1" hangingPunct="1">
              <a:buFontTx/>
              <a:buNone/>
            </a:pP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семейный бизнес, основанный в 2001-м году в </a:t>
            </a:r>
          </a:p>
          <a:p>
            <a:pPr eaLnBrk="1" hangingPunct="1">
              <a:buFontTx/>
              <a:buNone/>
            </a:pP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</a:t>
            </a:r>
            <a:r>
              <a:rPr lang="ru-RU" sz="3600" kern="100" baseline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В</a:t>
            </a: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еликобритании. За время своего существования </a:t>
            </a:r>
          </a:p>
          <a:p>
            <a:pPr eaLnBrk="1" hangingPunct="1">
              <a:buFontTx/>
              <a:buNone/>
            </a:pP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компанией был приобретен ценный опыт работы во </a:t>
            </a:r>
          </a:p>
          <a:p>
            <a:pPr eaLnBrk="1" hangingPunct="1">
              <a:buFontTx/>
              <a:buNone/>
            </a:pP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многих сферах бизнеса, таких как трудоустройство, </a:t>
            </a:r>
          </a:p>
          <a:p>
            <a:pPr eaLnBrk="1" hangingPunct="1">
              <a:buFontTx/>
              <a:buNone/>
            </a:pP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рекламная деятельность и строительство. С 2011    года</a:t>
            </a:r>
            <a:r>
              <a:rPr lang="en-US" sz="3600" kern="1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основным родом деятельности компании стало </a:t>
            </a:r>
          </a:p>
          <a:p>
            <a:pPr eaLnBrk="1" hangingPunct="1">
              <a:buFontTx/>
              <a:buNone/>
            </a:pP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строительство элитной недвижимости и реконструкция </a:t>
            </a:r>
          </a:p>
          <a:p>
            <a:pPr eaLnBrk="1" hangingPunct="1">
              <a:buFontTx/>
              <a:buNone/>
            </a:pPr>
            <a:r>
              <a:rPr lang="ru-RU" sz="3600" kern="100" baseline="2000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традиционных фермерских домов в роскошные   особняки. </a:t>
            </a:r>
            <a:endParaRPr lang="ru-RU" sz="3600" kern="100" baseline="2000" dirty="0" smtClean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88640"/>
            <a:ext cx="8280920" cy="6336704"/>
          </a:xfrm>
        </p:spPr>
        <p:txBody>
          <a:bodyPr anchor="ctr"/>
          <a:lstStyle/>
          <a:p>
            <a:pPr eaLnBrk="1" hangingPunct="1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омпания ведет свою деятельность в окрестностях 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Г. Абердина. Этот город знаменит тем, что является 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Нефтяной столицей Европы. В нем сосредоточено около 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80% офисов и вышек большинства самых известных 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Нефтяных гигантов, таких как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bp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dana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petroleum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Chevron upstream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europe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и т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Д.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В связи с этим спрос на элитную недвижимость 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бердине 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Превышает предложение, что делает этот город чрезвычайно 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Привлекательным для инвестирования.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250825" y="332656"/>
            <a:ext cx="8641655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35000"/>
              </a:lnSpc>
            </a:pPr>
            <a:endParaRPr lang="ru-RU" b="1" dirty="0">
              <a:latin typeface="Arial Narrow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052736"/>
            <a:ext cx="7992888" cy="415498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ea typeface="Cambria Math" panose="02040503050406030204" pitchFamily="18" charset="0"/>
              </a:rPr>
              <a:t>Так как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mbria Math" panose="02040503050406030204" pitchFamily="18" charset="0"/>
              </a:rPr>
              <a:t>Д</a:t>
            </a:r>
            <a:r>
              <a:rPr lang="ru-RU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mbria Math" panose="02040503050406030204" pitchFamily="18" charset="0"/>
              </a:rPr>
              <a:t>жобвайз</a:t>
            </a:r>
            <a:r>
              <a:rPr lang="ru-RU" sz="2400" dirty="0" smtClean="0">
                <a:latin typeface="Times New Roman" panose="02020603050405020304" pitchFamily="18" charset="0"/>
                <a:ea typeface="Cambria Math" panose="02040503050406030204" pitchFamily="18" charset="0"/>
              </a:rPr>
              <a:t>- местная компания, мы прекрасно понимаем нужды современных британских семей с достатком выше среднего, поэтому наши дома отличаются повышенной комфортностью, высоким качеством и стилем, удовлетворяющим потребностям даже самых требовательных клиентов.</a:t>
            </a:r>
          </a:p>
          <a:p>
            <a:endParaRPr lang="ru-RU" sz="2400" dirty="0" smtClean="0">
              <a:latin typeface="Times New Roman" panose="02020603050405020304" pitchFamily="18" charset="0"/>
              <a:ea typeface="Cambria Math" panose="020405030504060302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ea typeface="Cambria Math" panose="02040503050406030204" pitchFamily="18" charset="0"/>
              </a:rPr>
              <a:t>Уникальным креативным преимуществом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mbria Math" panose="02040503050406030204" pitchFamily="18" charset="0"/>
              </a:rPr>
              <a:t>Д</a:t>
            </a:r>
            <a:r>
              <a:rPr lang="ru-RU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mbria Math" panose="02040503050406030204" pitchFamily="18" charset="0"/>
              </a:rPr>
              <a:t>жобвайз</a:t>
            </a:r>
            <a:r>
              <a:rPr lang="ru-RU" sz="2400" dirty="0" smtClean="0">
                <a:latin typeface="Times New Roman" panose="02020603050405020304" pitchFamily="18" charset="0"/>
                <a:ea typeface="Cambria Math" panose="02040503050406030204" pitchFamily="18" charset="0"/>
              </a:rPr>
              <a:t> перед конкурентами является предоставление своим клиентам возможности создания интерьера по собственному вкусу с помощью дизайнеров компании.</a:t>
            </a:r>
            <a:endParaRPr lang="ru-RU" sz="2400" dirty="0">
              <a:latin typeface="Times New Roman" panose="02020603050405020304" pitchFamily="18" charset="0"/>
              <a:ea typeface="Cambria Math" panose="020405030504060302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1" y="620688"/>
            <a:ext cx="8280920" cy="576064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За годы нашей деятельности мы заработали завидную репутацию, доверие и уважение у местного населения, а также приобрели связи с местными властями. Компания находится в хороших отношениях с чиновниками в администрации Абердина, отвечающими за регистрацию земельных участков и выдающими разрешения на строительство. 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Основываясь на трехлетнем опыте работы в сфере элитного строительства, с учетом маркетинговых исследований, компанией были сделаны выводы, что самым выгодным видом строительства в г. Абердин является постройка домов сборного типа с привозной основой «под ключ». </a:t>
            </a:r>
          </a:p>
          <a:p>
            <a:pPr eaLnBrk="1" hangingPunct="1">
              <a:buFontTx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268760"/>
            <a:ext cx="8641085" cy="532889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Каркас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4-х спального дома можно приобрести за 2- 3млн руб.( в зависимости от составляющих комплекта), плюс зарплата строителей, материалы, все легальные расходы( юрист, архитектор, администрация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т.д.).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Все вместе плюс 20% на непредвиденные расходы выходит в районе 7.200.000-7.500.000 млн.руб за дом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ru-RU" sz="24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Строительство одного из </a:t>
            </a:r>
            <a:r>
              <a:rPr lang="ru-RU" sz="2400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наших </a:t>
            </a:r>
            <a:r>
              <a:rPr lang="ru-RU" sz="24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проектов мы начинали в сентябре 2012г.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352928" cy="3960440"/>
          </a:xfrm>
        </p:spPr>
        <p:txBody>
          <a:bodyPr/>
          <a:lstStyle/>
          <a:p>
            <a:pPr lvl="0" eaLnBrk="1" hangingPunct="1">
              <a:buClr>
                <a:srgbClr val="FF3399"/>
              </a:buClr>
              <a:buNone/>
            </a:pPr>
            <a:r>
              <a:rPr lang="ru-RU" sz="2400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          Он </a:t>
            </a:r>
            <a:r>
              <a:rPr lang="ru-RU" sz="24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включал в себя 5 новых каркасных домов и реконструкции 4х старых </a:t>
            </a:r>
            <a:r>
              <a:rPr lang="ru-RU" sz="2400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стэдингов</a:t>
            </a:r>
            <a:r>
              <a:rPr lang="ru-RU" sz="24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и одного фермерского дома. Продажная стоимость одного каркасного дома (размером в 254кв.м) в марте 2013 года была оценена в 350т.фунтов ( 16 450 000млн.руб, по курсу на март 2013). На конец июля 2013года нами было проданы все 5 новых домов стоимостью по 405 000 фунтов за дом( 20 860 861 </a:t>
            </a:r>
            <a:r>
              <a:rPr lang="ru-RU" sz="2400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руб., </a:t>
            </a:r>
            <a:r>
              <a:rPr lang="ru-RU" sz="24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по курсу на август 2013), фермерский дом за 550 000 фунтов, 2 из 4х реконструированных </a:t>
            </a:r>
            <a:r>
              <a:rPr lang="ru-RU" sz="2400" dirty="0" err="1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стэдингов</a:t>
            </a:r>
            <a:r>
              <a:rPr lang="ru-RU" sz="24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за 350 000 и 150 000 фунтов.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047167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620688"/>
            <a:ext cx="8064896" cy="518457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данный момент в продаже осталось лишь 2 дома, стоимостью в 350 000 и 375 000 фунтов, на один из них уже оформляется пакет документов для приобретения клиентом в собственность.</a:t>
            </a:r>
          </a:p>
          <a:p>
            <a:pPr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Участок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земли, на котором велось строительство был нами приобретен за 250 000 фунтов. С учетом всех фиксированных и гибких затрат, общая сумма которых на данный проект составила 1 млн 780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фунтов, валовой доход с объекта составит 2 млн 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тыс. фунтов   (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после продажи всех домов), на данный момент ( после продажи 8 домов) - 1 млн 295тыс фунтов.( Подробные расчеты имеются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05290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7990656" cy="4827240"/>
          </a:xfrm>
        </p:spPr>
        <p:txBody>
          <a:bodyPr/>
          <a:lstStyle/>
          <a:p>
            <a:pPr marL="0" lvl="0" indent="0" eaLnBrk="1" hangingPunct="1">
              <a:spcBef>
                <a:spcPct val="0"/>
              </a:spcBef>
              <a:buClrTx/>
              <a:buNone/>
            </a:pPr>
            <a:r>
              <a:rPr lang="ru-RU" sz="2400" kern="1200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400" kern="12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связи с этим мы заинтересованы в притоке инвестиций в наши бизнес проекты для развития и расширения компании. Со своей стороны мы предлагаем взаимовыгодное сотрудничество в интересной и престижной сфере бизнеса и стабильно высокий доход за сравнительно короткие сроки.</a:t>
            </a:r>
          </a:p>
          <a:p>
            <a:pPr marL="0" lvl="0" indent="0" eaLnBrk="1" hangingPunct="1">
              <a:spcBef>
                <a:spcPct val="0"/>
              </a:spcBef>
              <a:buClrTx/>
              <a:buNone/>
            </a:pPr>
            <a:r>
              <a:rPr lang="ru-RU" sz="2400" kern="12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lvl="0" indent="0" eaLnBrk="1" hangingPunct="1">
              <a:spcBef>
                <a:spcPct val="0"/>
              </a:spcBef>
              <a:buClrTx/>
              <a:buNone/>
            </a:pPr>
            <a:r>
              <a:rPr lang="ru-RU" sz="2400" kern="1200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    Мы </a:t>
            </a:r>
            <a:r>
              <a:rPr lang="ru-RU" sz="2400" kern="12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готовы предоставить Вам любую интересующую Вас информацию и с удовольствием ответим на все Ваши вопросы при личной встрече.</a:t>
            </a:r>
          </a:p>
          <a:p>
            <a:pPr marL="0" lvl="0" indent="0" eaLnBrk="1" hangingPunct="1">
              <a:spcBef>
                <a:spcPct val="0"/>
              </a:spcBef>
              <a:buClrTx/>
              <a:buNone/>
            </a:pPr>
            <a:r>
              <a:rPr lang="ru-RU" sz="2400" kern="1200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9043971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260648"/>
            <a:ext cx="8424936" cy="591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FFCC00"/>
                </a:solidFill>
                <a:latin typeface="Times New Roman" pitchFamily="18" charset="0"/>
              </a:rPr>
              <a:t> 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  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  </a:t>
            </a:r>
            <a:r>
              <a:rPr lang="ru-RU" sz="242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DilleniaUPC" panose="02020603050405020304" pitchFamily="18" charset="-34"/>
              </a:rPr>
              <a:t>При вашем желании в последующем мы содействуем в оформлении визы и организуем встречу, проживание и совместное ведение дел в </a:t>
            </a:r>
            <a:r>
              <a:rPr lang="ru-RU" sz="242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DilleniaUPC" panose="02020603050405020304" pitchFamily="18" charset="-34"/>
              </a:rPr>
              <a:t>великобритании</a:t>
            </a:r>
            <a:r>
              <a:rPr lang="ru-RU" sz="242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DilleniaUPC" panose="02020603050405020304" pitchFamily="18" charset="-34"/>
              </a:rPr>
              <a:t>.</a:t>
            </a:r>
          </a:p>
          <a:p>
            <a:pPr lvl="0">
              <a:lnSpc>
                <a:spcPct val="150000"/>
              </a:lnSpc>
            </a:pPr>
            <a:endParaRPr lang="ru-RU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  <a:p>
            <a:pPr lvl="0">
              <a:lnSpc>
                <a:spcPct val="150000"/>
              </a:lnSpc>
            </a:pPr>
            <a:endParaRPr lang="ru-RU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  <a:p>
            <a:pPr lvl="0">
              <a:lnSpc>
                <a:spcPct val="150000"/>
              </a:lnSpc>
            </a:pPr>
            <a:endParaRPr lang="ru-RU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  <a:p>
            <a:pPr lvl="0">
              <a:lnSpc>
                <a:spcPct val="150000"/>
              </a:lnSpc>
            </a:pPr>
            <a:endParaRPr lang="ru-RU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С уважением,</a:t>
            </a:r>
          </a:p>
          <a:p>
            <a:pPr lvl="0">
              <a:lnSpc>
                <a:spcPct val="150000"/>
              </a:lnSpc>
            </a:pPr>
            <a:endParaRPr lang="ru-RU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Команда </a:t>
            </a:r>
            <a:r>
              <a:rPr lang="ru-RU" sz="3600" dirty="0" err="1" smtClean="0">
                <a:solidFill>
                  <a:srgbClr val="E0C500"/>
                </a:solidFill>
                <a:latin typeface="Times New Roman" pitchFamily="18" charset="0"/>
                <a:cs typeface="Aharoni" panose="02010803020104030203" pitchFamily="2" charset="-79"/>
              </a:rPr>
              <a:t>jobwise</a:t>
            </a:r>
            <a:r>
              <a:rPr lang="ru-RU" sz="3600" dirty="0" smtClean="0">
                <a:solidFill>
                  <a:srgbClr val="E0C500"/>
                </a:solidFill>
                <a:latin typeface="Times New Roman" pitchFamily="18" charset="0"/>
                <a:cs typeface="Aharoni" panose="02010803020104030203" pitchFamily="2" charset="-79"/>
              </a:rPr>
              <a:t> (</a:t>
            </a:r>
            <a:r>
              <a:rPr lang="ru-RU" sz="3600" dirty="0" err="1" smtClean="0">
                <a:solidFill>
                  <a:srgbClr val="E0C500"/>
                </a:solidFill>
                <a:latin typeface="Times New Roman" pitchFamily="18" charset="0"/>
                <a:cs typeface="Aharoni" panose="02010803020104030203" pitchFamily="2" charset="-79"/>
              </a:rPr>
              <a:t>uk</a:t>
            </a:r>
            <a:r>
              <a:rPr lang="ru-RU" sz="3600" dirty="0" smtClean="0">
                <a:solidFill>
                  <a:srgbClr val="E0C500"/>
                </a:solidFill>
                <a:latin typeface="Times New Roman" pitchFamily="18" charset="0"/>
                <a:cs typeface="Aharoni" panose="02010803020104030203" pitchFamily="2" charset="-79"/>
              </a:rPr>
              <a:t>) </a:t>
            </a:r>
            <a:r>
              <a:rPr lang="ru-RU" sz="3600" dirty="0" err="1" smtClean="0">
                <a:solidFill>
                  <a:srgbClr val="E0C500"/>
                </a:solidFill>
                <a:latin typeface="Times New Roman" pitchFamily="18" charset="0"/>
                <a:cs typeface="Aharoni" panose="02010803020104030203" pitchFamily="2" charset="-79"/>
              </a:rPr>
              <a:t>ltd</a:t>
            </a:r>
            <a:r>
              <a:rPr lang="ru-RU" sz="3600" dirty="0" smtClean="0">
                <a:solidFill>
                  <a:srgbClr val="E0C500"/>
                </a:solidFill>
                <a:latin typeface="Times New Roman" pitchFamily="18" charset="0"/>
                <a:cs typeface="Aharoni" panose="02010803020104030203" pitchFamily="2" charset="-79"/>
              </a:rPr>
              <a:t>.</a:t>
            </a:r>
          </a:p>
          <a:p>
            <a:pPr lvl="0">
              <a:lnSpc>
                <a:spcPct val="150000"/>
              </a:lnSpc>
            </a:pPr>
            <a:endParaRPr lang="ru-RU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273883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1" descr="ya i dany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3789363"/>
            <a:ext cx="1649413" cy="205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1" name="Picture 4" descr="XB8uJCKQ0zc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628775"/>
            <a:ext cx="1625600" cy="2016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611188" y="3257550"/>
            <a:ext cx="2881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sz="1800" i="1">
              <a:latin typeface="Arial" charset="0"/>
              <a:cs typeface="Arial" charset="0"/>
            </a:endParaRPr>
          </a:p>
        </p:txBody>
      </p:sp>
      <p:sp>
        <p:nvSpPr>
          <p:cNvPr id="12293" name="Rectangle 9"/>
          <p:cNvSpPr>
            <a:spLocks noChangeArrowheads="1"/>
          </p:cNvSpPr>
          <p:nvPr/>
        </p:nvSpPr>
        <p:spPr bwMode="auto">
          <a:xfrm>
            <a:off x="2700338" y="3675063"/>
            <a:ext cx="6048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449263" algn="ctr"/>
            <a:r>
              <a:rPr lang="ru-RU" sz="1800">
                <a:latin typeface="Arial" charset="0"/>
                <a:cs typeface="Arial" charset="0"/>
              </a:rPr>
              <a:t>                                              +7 963 210 55 75</a:t>
            </a:r>
          </a:p>
          <a:p>
            <a:pPr indent="449263" algn="ctr"/>
            <a:r>
              <a:rPr lang="ru-RU" sz="1800">
                <a:latin typeface="Arial" charset="0"/>
                <a:cs typeface="Arial" charset="0"/>
              </a:rPr>
              <a:t>                                           </a:t>
            </a:r>
            <a:r>
              <a:rPr lang="ru-RU" sz="1800" i="1">
                <a:latin typeface="Arial" charset="0"/>
                <a:cs typeface="Arial" charset="0"/>
              </a:rPr>
              <a:t>Алла Юрьевна</a:t>
            </a:r>
          </a:p>
        </p:txBody>
      </p:sp>
      <p:sp>
        <p:nvSpPr>
          <p:cNvPr id="12294" name="Rectangle 10"/>
          <p:cNvSpPr>
            <a:spLocks noChangeArrowheads="1"/>
          </p:cNvSpPr>
          <p:nvPr/>
        </p:nvSpPr>
        <p:spPr bwMode="auto">
          <a:xfrm>
            <a:off x="3492500" y="6016625"/>
            <a:ext cx="2735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sz="1800">
                <a:latin typeface="Arial" charset="0"/>
                <a:cs typeface="Arial" charset="0"/>
              </a:rPr>
              <a:t>+7 961 102 35 23 </a:t>
            </a:r>
            <a:r>
              <a:rPr lang="ru-RU" sz="1800" i="1">
                <a:latin typeface="Arial" charset="0"/>
                <a:cs typeface="Arial" charset="0"/>
              </a:rPr>
              <a:t>Елена</a:t>
            </a:r>
          </a:p>
        </p:txBody>
      </p:sp>
      <p:pic>
        <p:nvPicPr>
          <p:cNvPr id="12295" name="Picture 14" descr="x_612ddae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6688" y="1628775"/>
            <a:ext cx="1528762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6" name="WordArt 27"/>
          <p:cNvSpPr>
            <a:spLocks noChangeArrowheads="1" noChangeShapeType="1" noTextEdit="1"/>
          </p:cNvSpPr>
          <p:nvPr/>
        </p:nvSpPr>
        <p:spPr bwMode="auto">
          <a:xfrm>
            <a:off x="900113" y="188913"/>
            <a:ext cx="7127875" cy="863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8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Наши контакты в России</a:t>
            </a:r>
          </a:p>
        </p:txBody>
      </p:sp>
      <p:sp>
        <p:nvSpPr>
          <p:cNvPr id="12297" name="Rectangle 29"/>
          <p:cNvSpPr>
            <a:spLocks noChangeArrowheads="1"/>
          </p:cNvSpPr>
          <p:nvPr/>
        </p:nvSpPr>
        <p:spPr bwMode="auto">
          <a:xfrm>
            <a:off x="611188" y="3704166"/>
            <a:ext cx="2722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sz="1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</a:t>
            </a:r>
            <a:r>
              <a:rPr lang="ru-RU" sz="1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7 910 </a:t>
            </a:r>
            <a:r>
              <a:rPr lang="ru-RU" sz="1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291 02 77</a:t>
            </a:r>
          </a:p>
        </p:txBody>
      </p:sp>
      <p:sp>
        <p:nvSpPr>
          <p:cNvPr id="12298" name="Rectangle 31"/>
          <p:cNvSpPr>
            <a:spLocks noChangeArrowheads="1"/>
          </p:cNvSpPr>
          <p:nvPr/>
        </p:nvSpPr>
        <p:spPr bwMode="auto">
          <a:xfrm>
            <a:off x="755576" y="4005263"/>
            <a:ext cx="14018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 Narrow" panose="020B0606020202030204" pitchFamily="34" charset="0"/>
              </a:rPr>
              <a:t>Ксения</a:t>
            </a:r>
            <a:endParaRPr lang="ru-RU" i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bogriffieFlashReplacement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964612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9" name="Picture 4" descr="k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643438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0" name="Picture 6" descr="Image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0"/>
            <a:ext cx="4643437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3" name="Picture 6" descr="Image1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0"/>
            <a:ext cx="3779837" cy="3357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9" descr="j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15888"/>
            <a:ext cx="4392613" cy="3127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7" name="Picture 6" descr="DSC_182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15888"/>
            <a:ext cx="4321175" cy="3097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8" name="Picture 9" descr="DSC_192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213100"/>
            <a:ext cx="4392613" cy="3644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9" name="Picture 12" descr="Luxury-Bathroom-Design-Ideas_0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3213100"/>
            <a:ext cx="4321175" cy="3644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Image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357563"/>
            <a:ext cx="4392612" cy="3309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1" name="Picture 6" descr="Image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357563"/>
            <a:ext cx="4392613" cy="3311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2" name="Picture 9" descr="Image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4392612" cy="3168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3" name="Picture 12" descr="Image2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88913"/>
            <a:ext cx="4392613" cy="3168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Jobwise (UK) Ltd">
  <a:themeElements>
    <a:clrScheme name="Jobwise (UK) Ltd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Jobwise (UK) Ltd">
      <a:majorFont>
        <a:latin typeface="Arial Black"/>
        <a:ea typeface=""/>
        <a:cs typeface="Arial"/>
      </a:majorFont>
      <a:minorFont>
        <a:latin typeface="Arial Black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bwise (UK) Ltd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bwise (UK) Ltd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bwise (UK) Ltd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bwise (UK) Ltd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bwise (UK) Ltd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bwise (UK) Ltd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Jobwise (UK) Ltd</Template>
  <TotalTime>373</TotalTime>
  <Words>675</Words>
  <Application>Microsoft Office PowerPoint</Application>
  <PresentationFormat>Экран (4:3)</PresentationFormat>
  <Paragraphs>54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Jobwise (UK) Ltd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Jobwise (UK) Ltd</dc:title>
  <dc:creator>Eldorado</dc:creator>
  <cp:lastModifiedBy>Луговая Оксана Александровна</cp:lastModifiedBy>
  <cp:revision>15</cp:revision>
  <dcterms:created xsi:type="dcterms:W3CDTF">2013-08-21T17:49:31Z</dcterms:created>
  <dcterms:modified xsi:type="dcterms:W3CDTF">2013-09-17T06:47:37Z</dcterms:modified>
</cp:coreProperties>
</file>