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4"/>
  </p:notesMasterIdLst>
  <p:sldIdLst>
    <p:sldId id="288" r:id="rId2"/>
    <p:sldId id="287" r:id="rId3"/>
    <p:sldId id="285" r:id="rId4"/>
    <p:sldId id="289" r:id="rId5"/>
    <p:sldId id="306" r:id="rId6"/>
    <p:sldId id="293" r:id="rId7"/>
    <p:sldId id="275" r:id="rId8"/>
    <p:sldId id="279" r:id="rId9"/>
    <p:sldId id="282" r:id="rId10"/>
    <p:sldId id="281" r:id="rId11"/>
    <p:sldId id="299" r:id="rId12"/>
    <p:sldId id="302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C3E3F7"/>
    <a:srgbClr val="DFF5FD"/>
    <a:srgbClr val="009900"/>
    <a:srgbClr val="FF9933"/>
    <a:srgbClr val="0000CC"/>
    <a:srgbClr val="4963C6"/>
    <a:srgbClr val="FFAD5B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655" autoAdjust="0"/>
    <p:restoredTop sz="98779" autoAdjust="0"/>
  </p:normalViewPr>
  <p:slideViewPr>
    <p:cSldViewPr>
      <p:cViewPr>
        <p:scale>
          <a:sx n="70" d="100"/>
          <a:sy n="70" d="100"/>
        </p:scale>
        <p:origin x="-1392" y="-9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73D8593-5235-43D4-AD9E-1E14823D7C41}" type="doc">
      <dgm:prSet loTypeId="urn:microsoft.com/office/officeart/2005/8/layout/orgChart1" loCatId="hierarchy" qsTypeId="urn:microsoft.com/office/officeart/2005/8/quickstyle/3d6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31820F42-0E10-4D7E-8CE1-91D1543A3FEE}">
      <dgm:prSet phldrT="[Текст]"/>
      <dgm:spPr/>
      <dgm:t>
        <a:bodyPr/>
        <a:lstStyle/>
        <a:p>
          <a:r>
            <a:rPr lang="en-US" dirty="0" smtClean="0"/>
            <a:t>New Level 2.0</a:t>
          </a:r>
          <a:endParaRPr lang="ru-RU" dirty="0"/>
        </a:p>
      </dgm:t>
    </dgm:pt>
    <dgm:pt modelId="{89A433E3-4326-478A-ADF5-112774CA3C93}" type="parTrans" cxnId="{0C8820B4-3227-4426-BC46-97BDEA574627}">
      <dgm:prSet/>
      <dgm:spPr/>
      <dgm:t>
        <a:bodyPr/>
        <a:lstStyle/>
        <a:p>
          <a:endParaRPr lang="ru-RU"/>
        </a:p>
      </dgm:t>
    </dgm:pt>
    <dgm:pt modelId="{9582EEC3-7A8F-43C4-BEFC-EE3D412A6A6A}" type="sibTrans" cxnId="{0C8820B4-3227-4426-BC46-97BDEA574627}">
      <dgm:prSet/>
      <dgm:spPr/>
      <dgm:t>
        <a:bodyPr/>
        <a:lstStyle/>
        <a:p>
          <a:endParaRPr lang="ru-RU"/>
        </a:p>
      </dgm:t>
    </dgm:pt>
    <dgm:pt modelId="{96D1A9FB-4A5C-4DC9-B72F-0DD26EBC017D}">
      <dgm:prSet phldrT="[Текст]"/>
      <dgm:spPr/>
      <dgm:t>
        <a:bodyPr/>
        <a:lstStyle/>
        <a:p>
          <a:r>
            <a:rPr lang="ru-RU" dirty="0" smtClean="0"/>
            <a:t>Расширения</a:t>
          </a:r>
          <a:endParaRPr lang="ru-RU" dirty="0"/>
        </a:p>
      </dgm:t>
    </dgm:pt>
    <dgm:pt modelId="{86F87CC1-3194-4D09-94BC-D5E5DC4757D5}" type="parTrans" cxnId="{5808A790-7BC3-485C-94A1-6BBC46A55806}">
      <dgm:prSet/>
      <dgm:spPr/>
      <dgm:t>
        <a:bodyPr/>
        <a:lstStyle/>
        <a:p>
          <a:endParaRPr lang="ru-RU"/>
        </a:p>
      </dgm:t>
    </dgm:pt>
    <dgm:pt modelId="{F1D8FBEE-005B-4188-9D3D-4C845363D2A6}" type="sibTrans" cxnId="{5808A790-7BC3-485C-94A1-6BBC46A55806}">
      <dgm:prSet/>
      <dgm:spPr/>
      <dgm:t>
        <a:bodyPr/>
        <a:lstStyle/>
        <a:p>
          <a:endParaRPr lang="ru-RU"/>
        </a:p>
      </dgm:t>
    </dgm:pt>
    <dgm:pt modelId="{F55BB4D7-9C83-4CBF-BD98-EFC83D0AF46A}">
      <dgm:prSet phldrT="[Текст]"/>
      <dgm:spPr/>
      <dgm:t>
        <a:bodyPr/>
        <a:lstStyle/>
        <a:p>
          <a:r>
            <a:rPr lang="ru-RU" dirty="0" smtClean="0"/>
            <a:t>Бинарный  план</a:t>
          </a:r>
          <a:endParaRPr lang="ru-RU" dirty="0"/>
        </a:p>
      </dgm:t>
    </dgm:pt>
    <dgm:pt modelId="{B987A195-F09A-41BC-A2A1-560F09B5BA70}" type="parTrans" cxnId="{FBD5A549-3ED0-49CA-8B53-300D32D92834}">
      <dgm:prSet/>
      <dgm:spPr/>
      <dgm:t>
        <a:bodyPr/>
        <a:lstStyle/>
        <a:p>
          <a:endParaRPr lang="ru-RU"/>
        </a:p>
      </dgm:t>
    </dgm:pt>
    <dgm:pt modelId="{D3C03D91-0C56-4A9C-A6C7-7DCF1809938A}" type="sibTrans" cxnId="{FBD5A549-3ED0-49CA-8B53-300D32D92834}">
      <dgm:prSet/>
      <dgm:spPr/>
      <dgm:t>
        <a:bodyPr/>
        <a:lstStyle/>
        <a:p>
          <a:endParaRPr lang="ru-RU"/>
        </a:p>
      </dgm:t>
    </dgm:pt>
    <dgm:pt modelId="{E2318D25-4AFC-441C-BCC5-ECEF646AD1DB}">
      <dgm:prSet phldrT="[Текст]"/>
      <dgm:spPr/>
      <dgm:t>
        <a:bodyPr/>
        <a:lstStyle/>
        <a:p>
          <a:r>
            <a:rPr lang="ru-RU" dirty="0" smtClean="0"/>
            <a:t>Линейный план</a:t>
          </a:r>
          <a:endParaRPr lang="ru-RU" dirty="0"/>
        </a:p>
      </dgm:t>
    </dgm:pt>
    <dgm:pt modelId="{19918142-EC0C-41B9-A8B8-2404091DD4E3}" type="parTrans" cxnId="{9609262A-43BB-4DE2-9916-B9655CB1ED0A}">
      <dgm:prSet/>
      <dgm:spPr/>
      <dgm:t>
        <a:bodyPr/>
        <a:lstStyle/>
        <a:p>
          <a:endParaRPr lang="ru-RU"/>
        </a:p>
      </dgm:t>
    </dgm:pt>
    <dgm:pt modelId="{5495330B-F91F-47B7-A4E3-E0F084FA5922}" type="sibTrans" cxnId="{9609262A-43BB-4DE2-9916-B9655CB1ED0A}">
      <dgm:prSet/>
      <dgm:spPr/>
      <dgm:t>
        <a:bodyPr/>
        <a:lstStyle/>
        <a:p>
          <a:endParaRPr lang="ru-RU"/>
        </a:p>
      </dgm:t>
    </dgm:pt>
    <dgm:pt modelId="{1C2DDC0B-338D-4602-A7B2-9B07780C6FD6}">
      <dgm:prSet/>
      <dgm:spPr/>
      <dgm:t>
        <a:bodyPr/>
        <a:lstStyle/>
        <a:p>
          <a:r>
            <a:rPr lang="ru-RU" dirty="0" smtClean="0"/>
            <a:t>Личная продажа</a:t>
          </a:r>
          <a:endParaRPr lang="ru-RU" dirty="0"/>
        </a:p>
      </dgm:t>
    </dgm:pt>
    <dgm:pt modelId="{F9FDFD3E-55F4-4B39-927E-38564869F841}" type="parTrans" cxnId="{30A94176-B8D2-4FD1-A5BD-EFB91183D236}">
      <dgm:prSet/>
      <dgm:spPr/>
      <dgm:t>
        <a:bodyPr/>
        <a:lstStyle/>
        <a:p>
          <a:endParaRPr lang="ru-RU"/>
        </a:p>
      </dgm:t>
    </dgm:pt>
    <dgm:pt modelId="{9DC3B0C5-205B-4AE7-9EB1-AA2DEBD39396}" type="sibTrans" cxnId="{30A94176-B8D2-4FD1-A5BD-EFB91183D236}">
      <dgm:prSet/>
      <dgm:spPr/>
      <dgm:t>
        <a:bodyPr/>
        <a:lstStyle/>
        <a:p>
          <a:endParaRPr lang="ru-RU"/>
        </a:p>
      </dgm:t>
    </dgm:pt>
    <dgm:pt modelId="{179000FA-CB35-4669-AD0C-58D025C6C53D}">
      <dgm:prSet/>
      <dgm:spPr/>
      <dgm:t>
        <a:bodyPr/>
        <a:lstStyle/>
        <a:p>
          <a:r>
            <a:rPr lang="ru-RU" dirty="0" smtClean="0"/>
            <a:t>Бинарный чек</a:t>
          </a:r>
          <a:endParaRPr lang="ru-RU" dirty="0"/>
        </a:p>
      </dgm:t>
    </dgm:pt>
    <dgm:pt modelId="{A6E2F659-3B4C-40A8-A7E9-28FFDF9F6EDE}" type="parTrans" cxnId="{26A40566-7E51-4838-A42D-0D5FFC82B9B9}">
      <dgm:prSet/>
      <dgm:spPr/>
      <dgm:t>
        <a:bodyPr/>
        <a:lstStyle/>
        <a:p>
          <a:endParaRPr lang="ru-RU"/>
        </a:p>
      </dgm:t>
    </dgm:pt>
    <dgm:pt modelId="{A906B875-ED2D-4F12-A2AF-4824E5DF002F}" type="sibTrans" cxnId="{26A40566-7E51-4838-A42D-0D5FFC82B9B9}">
      <dgm:prSet/>
      <dgm:spPr/>
      <dgm:t>
        <a:bodyPr/>
        <a:lstStyle/>
        <a:p>
          <a:endParaRPr lang="ru-RU"/>
        </a:p>
      </dgm:t>
    </dgm:pt>
    <dgm:pt modelId="{C1EC4EA0-04C6-4D08-9C40-D536767D7FBF}">
      <dgm:prSet/>
      <dgm:spPr/>
      <dgm:t>
        <a:bodyPr/>
        <a:lstStyle/>
        <a:p>
          <a:r>
            <a:rPr lang="ru-RU" dirty="0" smtClean="0"/>
            <a:t>Я лидер</a:t>
          </a:r>
          <a:endParaRPr lang="ru-RU" dirty="0"/>
        </a:p>
      </dgm:t>
    </dgm:pt>
    <dgm:pt modelId="{5087098B-5DB2-48F2-881C-296C34F936A7}" type="parTrans" cxnId="{E8CC3AB8-D5DC-4DF7-9416-4223F23B44CE}">
      <dgm:prSet/>
      <dgm:spPr/>
      <dgm:t>
        <a:bodyPr/>
        <a:lstStyle/>
        <a:p>
          <a:endParaRPr lang="ru-RU"/>
        </a:p>
      </dgm:t>
    </dgm:pt>
    <dgm:pt modelId="{61CFB1FF-91DB-41D9-95A7-AD49664218A6}" type="sibTrans" cxnId="{E8CC3AB8-D5DC-4DF7-9416-4223F23B44CE}">
      <dgm:prSet/>
      <dgm:spPr/>
      <dgm:t>
        <a:bodyPr/>
        <a:lstStyle/>
        <a:p>
          <a:endParaRPr lang="ru-RU"/>
        </a:p>
      </dgm:t>
    </dgm:pt>
    <dgm:pt modelId="{6B5668EE-7D5F-4E89-88F1-B0B1EAB759F7}">
      <dgm:prSet/>
      <dgm:spPr/>
      <dgm:t>
        <a:bodyPr/>
        <a:lstStyle/>
        <a:p>
          <a:r>
            <a:rPr lang="en-US" dirty="0" smtClean="0"/>
            <a:t>Brand team </a:t>
          </a:r>
          <a:r>
            <a:rPr lang="ru-RU" dirty="0" smtClean="0"/>
            <a:t>лидер</a:t>
          </a:r>
          <a:endParaRPr lang="ru-RU" dirty="0"/>
        </a:p>
      </dgm:t>
    </dgm:pt>
    <dgm:pt modelId="{48359A7D-7F0E-45E0-A1E2-E6FD5E9DFBB7}" type="parTrans" cxnId="{54F9A076-C5F2-49E0-98FF-20A8AADB4F3C}">
      <dgm:prSet/>
      <dgm:spPr/>
      <dgm:t>
        <a:bodyPr/>
        <a:lstStyle/>
        <a:p>
          <a:endParaRPr lang="ru-RU"/>
        </a:p>
      </dgm:t>
    </dgm:pt>
    <dgm:pt modelId="{2F081063-53C1-4C3E-9859-584208696A65}" type="sibTrans" cxnId="{54F9A076-C5F2-49E0-98FF-20A8AADB4F3C}">
      <dgm:prSet/>
      <dgm:spPr/>
      <dgm:t>
        <a:bodyPr/>
        <a:lstStyle/>
        <a:p>
          <a:endParaRPr lang="ru-RU"/>
        </a:p>
      </dgm:t>
    </dgm:pt>
    <dgm:pt modelId="{C7A4F87A-98DF-4AC4-A3E0-C79BD8BA1027}">
      <dgm:prSet/>
      <dgm:spPr/>
      <dgm:t>
        <a:bodyPr/>
        <a:lstStyle/>
        <a:p>
          <a:r>
            <a:rPr lang="ru-RU" dirty="0" smtClean="0"/>
            <a:t>Бонусы, аукцион…</a:t>
          </a:r>
          <a:endParaRPr lang="ru-RU" dirty="0"/>
        </a:p>
      </dgm:t>
    </dgm:pt>
    <dgm:pt modelId="{7B5F62CC-35D3-47A1-9CB5-D694164F99AA}" type="parTrans" cxnId="{4B207FF8-A048-4FB7-AB22-A4FBB8B67592}">
      <dgm:prSet/>
      <dgm:spPr/>
      <dgm:t>
        <a:bodyPr/>
        <a:lstStyle/>
        <a:p>
          <a:endParaRPr lang="ru-RU"/>
        </a:p>
      </dgm:t>
    </dgm:pt>
    <dgm:pt modelId="{1D4B7EE5-EE65-46D1-ACC4-29B72DE63D8A}" type="sibTrans" cxnId="{4B207FF8-A048-4FB7-AB22-A4FBB8B67592}">
      <dgm:prSet/>
      <dgm:spPr/>
      <dgm:t>
        <a:bodyPr/>
        <a:lstStyle/>
        <a:p>
          <a:endParaRPr lang="ru-RU"/>
        </a:p>
      </dgm:t>
    </dgm:pt>
    <dgm:pt modelId="{5ED20299-67A6-46DC-82FF-E164ECD1EC13}">
      <dgm:prSet/>
      <dgm:spPr/>
      <dgm:t>
        <a:bodyPr/>
        <a:lstStyle/>
        <a:p>
          <a:r>
            <a:rPr lang="en-US" dirty="0" smtClean="0"/>
            <a:t>Team Check</a:t>
          </a:r>
          <a:endParaRPr lang="ru-RU" dirty="0"/>
        </a:p>
      </dgm:t>
    </dgm:pt>
    <dgm:pt modelId="{A685A945-31BE-46BC-A615-1E7D8CFF5E9F}" type="parTrans" cxnId="{7EEA8886-BE8A-4F70-A909-9C1C0D7DB869}">
      <dgm:prSet/>
      <dgm:spPr/>
      <dgm:t>
        <a:bodyPr/>
        <a:lstStyle/>
        <a:p>
          <a:endParaRPr lang="ru-RU"/>
        </a:p>
      </dgm:t>
    </dgm:pt>
    <dgm:pt modelId="{F47BD435-B1A4-4888-B779-A6751FD0DEC3}" type="sibTrans" cxnId="{7EEA8886-BE8A-4F70-A909-9C1C0D7DB869}">
      <dgm:prSet/>
      <dgm:spPr/>
      <dgm:t>
        <a:bodyPr/>
        <a:lstStyle/>
        <a:p>
          <a:endParaRPr lang="ru-RU"/>
        </a:p>
      </dgm:t>
    </dgm:pt>
    <dgm:pt modelId="{040F9454-8590-432B-A172-800D335048F4}">
      <dgm:prSet/>
      <dgm:spPr/>
      <dgm:t>
        <a:bodyPr/>
        <a:lstStyle/>
        <a:p>
          <a:r>
            <a:rPr lang="en-US" dirty="0" smtClean="0"/>
            <a:t>Brand Team</a:t>
          </a:r>
          <a:endParaRPr lang="ru-RU" dirty="0"/>
        </a:p>
      </dgm:t>
    </dgm:pt>
    <dgm:pt modelId="{F8C4B38E-EEA3-4D45-A08C-0761D0D205E6}" type="parTrans" cxnId="{AABEFB84-AB3C-4372-8D1B-5E1BADD2B6BB}">
      <dgm:prSet/>
      <dgm:spPr/>
      <dgm:t>
        <a:bodyPr/>
        <a:lstStyle/>
        <a:p>
          <a:endParaRPr lang="ru-RU"/>
        </a:p>
      </dgm:t>
    </dgm:pt>
    <dgm:pt modelId="{D9FB42D6-E090-49F1-9119-52880AB4165B}" type="sibTrans" cxnId="{AABEFB84-AB3C-4372-8D1B-5E1BADD2B6BB}">
      <dgm:prSet/>
      <dgm:spPr/>
      <dgm:t>
        <a:bodyPr/>
        <a:lstStyle/>
        <a:p>
          <a:endParaRPr lang="ru-RU"/>
        </a:p>
      </dgm:t>
    </dgm:pt>
    <dgm:pt modelId="{88CF7D1F-B34B-4E78-82B6-AF407A5410B0}">
      <dgm:prSet/>
      <dgm:spPr/>
      <dgm:t>
        <a:bodyPr/>
        <a:lstStyle/>
        <a:p>
          <a:r>
            <a:rPr lang="ru-RU" dirty="0" smtClean="0"/>
            <a:t>Ролловеры </a:t>
          </a:r>
          <a:r>
            <a:rPr lang="ru-RU" dirty="0" err="1" smtClean="0"/>
            <a:t>инвест</a:t>
          </a:r>
          <a:r>
            <a:rPr lang="ru-RU" dirty="0" smtClean="0"/>
            <a:t> портфеля</a:t>
          </a:r>
          <a:endParaRPr lang="ru-RU" dirty="0"/>
        </a:p>
      </dgm:t>
    </dgm:pt>
    <dgm:pt modelId="{6EC118E0-11E7-4254-BCD6-9C9FC69377C7}" type="parTrans" cxnId="{2F505517-0A94-4783-96F7-F806884E2337}">
      <dgm:prSet/>
      <dgm:spPr/>
      <dgm:t>
        <a:bodyPr/>
        <a:lstStyle/>
        <a:p>
          <a:endParaRPr lang="ru-RU"/>
        </a:p>
      </dgm:t>
    </dgm:pt>
    <dgm:pt modelId="{F110C6D7-3FA0-46A5-B499-352471F7336F}" type="sibTrans" cxnId="{2F505517-0A94-4783-96F7-F806884E2337}">
      <dgm:prSet/>
      <dgm:spPr/>
      <dgm:t>
        <a:bodyPr/>
        <a:lstStyle/>
        <a:p>
          <a:endParaRPr lang="ru-RU"/>
        </a:p>
      </dgm:t>
    </dgm:pt>
    <dgm:pt modelId="{572449F9-CC2E-4DF6-96A5-656654FDA63F}">
      <dgm:prSet/>
      <dgm:spPr/>
      <dgm:t>
        <a:bodyPr/>
        <a:lstStyle/>
        <a:p>
          <a:r>
            <a:rPr lang="ru-RU" b="0" i="0" dirty="0" smtClean="0"/>
            <a:t>Комиссия 2,2-3.2%</a:t>
          </a:r>
          <a:endParaRPr lang="ru-RU" b="0" dirty="0"/>
        </a:p>
      </dgm:t>
    </dgm:pt>
    <dgm:pt modelId="{3B69CCC1-41DA-4133-9247-A8D58E7DAD0F}" type="parTrans" cxnId="{7AD806BA-3BF4-4A6E-A39B-5BE818CA95BB}">
      <dgm:prSet/>
      <dgm:spPr/>
      <dgm:t>
        <a:bodyPr/>
        <a:lstStyle/>
        <a:p>
          <a:endParaRPr lang="ru-RU"/>
        </a:p>
      </dgm:t>
    </dgm:pt>
    <dgm:pt modelId="{8660F61D-2D2E-4E45-BA7E-0E9231D2441D}" type="sibTrans" cxnId="{7AD806BA-3BF4-4A6E-A39B-5BE818CA95BB}">
      <dgm:prSet/>
      <dgm:spPr/>
      <dgm:t>
        <a:bodyPr/>
        <a:lstStyle/>
        <a:p>
          <a:endParaRPr lang="ru-RU"/>
        </a:p>
      </dgm:t>
    </dgm:pt>
    <dgm:pt modelId="{2FAE0E8C-B638-4A3D-A90F-EDEAC407CB54}" type="pres">
      <dgm:prSet presAssocID="{473D8593-5235-43D4-AD9E-1E14823D7C4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9EB66C9-17EE-42FC-B1A3-D39DB752C145}" type="pres">
      <dgm:prSet presAssocID="{31820F42-0E10-4D7E-8CE1-91D1543A3FEE}" presName="hierRoot1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6992CA65-2FA5-4D3C-B83D-4D5DDC851538}" type="pres">
      <dgm:prSet presAssocID="{31820F42-0E10-4D7E-8CE1-91D1543A3FEE}" presName="rootComposite1" presStyleCnt="0"/>
      <dgm:spPr/>
      <dgm:t>
        <a:bodyPr/>
        <a:lstStyle/>
        <a:p>
          <a:endParaRPr lang="ru-RU"/>
        </a:p>
      </dgm:t>
    </dgm:pt>
    <dgm:pt modelId="{39470867-ACE4-4008-8AD4-1C4E5550AD87}" type="pres">
      <dgm:prSet presAssocID="{31820F42-0E10-4D7E-8CE1-91D1543A3FEE}" presName="rootText1" presStyleLbl="node0" presStyleIdx="0" presStyleCnt="1" custScaleX="27584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D0F0080-0B2B-40D9-8CE7-C5FBDE996138}" type="pres">
      <dgm:prSet presAssocID="{31820F42-0E10-4D7E-8CE1-91D1543A3FEE}" presName="rootConnector1" presStyleLbl="node1" presStyleIdx="0" presStyleCnt="0"/>
      <dgm:spPr/>
      <dgm:t>
        <a:bodyPr/>
        <a:lstStyle/>
        <a:p>
          <a:endParaRPr lang="ru-RU"/>
        </a:p>
      </dgm:t>
    </dgm:pt>
    <dgm:pt modelId="{6108023B-E17E-4487-8742-B44283CA6AE1}" type="pres">
      <dgm:prSet presAssocID="{31820F42-0E10-4D7E-8CE1-91D1543A3FEE}" presName="hierChild2" presStyleCnt="0"/>
      <dgm:spPr/>
      <dgm:t>
        <a:bodyPr/>
        <a:lstStyle/>
        <a:p>
          <a:endParaRPr lang="ru-RU"/>
        </a:p>
      </dgm:t>
    </dgm:pt>
    <dgm:pt modelId="{DD6FEF55-2BDD-42E1-A5A7-004DF9E41E75}" type="pres">
      <dgm:prSet presAssocID="{86F87CC1-3194-4D09-94BC-D5E5DC4757D5}" presName="Name37" presStyleLbl="parChTrans1D2" presStyleIdx="0" presStyleCnt="3"/>
      <dgm:spPr/>
      <dgm:t>
        <a:bodyPr/>
        <a:lstStyle/>
        <a:p>
          <a:endParaRPr lang="ru-RU"/>
        </a:p>
      </dgm:t>
    </dgm:pt>
    <dgm:pt modelId="{EB19D0D0-2293-4943-823C-0EBE1A0F0B76}" type="pres">
      <dgm:prSet presAssocID="{96D1A9FB-4A5C-4DC9-B72F-0DD26EBC017D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F013AE9E-329E-4B17-93E4-FF8F2A5DB917}" type="pres">
      <dgm:prSet presAssocID="{96D1A9FB-4A5C-4DC9-B72F-0DD26EBC017D}" presName="rootComposite" presStyleCnt="0"/>
      <dgm:spPr/>
      <dgm:t>
        <a:bodyPr/>
        <a:lstStyle/>
        <a:p>
          <a:endParaRPr lang="ru-RU"/>
        </a:p>
      </dgm:t>
    </dgm:pt>
    <dgm:pt modelId="{04FC4774-72D2-48FD-B856-7DF001D7C551}" type="pres">
      <dgm:prSet presAssocID="{96D1A9FB-4A5C-4DC9-B72F-0DD26EBC017D}" presName="rootText" presStyleLbl="node2" presStyleIdx="0" presStyleCnt="3" custScaleX="11683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EC222F2-289A-48C2-88E9-7B8C9301DE42}" type="pres">
      <dgm:prSet presAssocID="{96D1A9FB-4A5C-4DC9-B72F-0DD26EBC017D}" presName="rootConnector" presStyleLbl="node2" presStyleIdx="0" presStyleCnt="3"/>
      <dgm:spPr/>
      <dgm:t>
        <a:bodyPr/>
        <a:lstStyle/>
        <a:p>
          <a:endParaRPr lang="ru-RU"/>
        </a:p>
      </dgm:t>
    </dgm:pt>
    <dgm:pt modelId="{530CE6B3-7B76-4B68-A51C-90CB8D38905E}" type="pres">
      <dgm:prSet presAssocID="{96D1A9FB-4A5C-4DC9-B72F-0DD26EBC017D}" presName="hierChild4" presStyleCnt="0"/>
      <dgm:spPr/>
      <dgm:t>
        <a:bodyPr/>
        <a:lstStyle/>
        <a:p>
          <a:endParaRPr lang="ru-RU"/>
        </a:p>
      </dgm:t>
    </dgm:pt>
    <dgm:pt modelId="{DCE2A76B-0441-4747-B16D-39147571D4A1}" type="pres">
      <dgm:prSet presAssocID="{5087098B-5DB2-48F2-881C-296C34F936A7}" presName="Name37" presStyleLbl="parChTrans1D3" presStyleIdx="0" presStyleCnt="9"/>
      <dgm:spPr/>
      <dgm:t>
        <a:bodyPr/>
        <a:lstStyle/>
        <a:p>
          <a:endParaRPr lang="ru-RU"/>
        </a:p>
      </dgm:t>
    </dgm:pt>
    <dgm:pt modelId="{AEC3D700-5915-4E02-B0AA-6161BE936445}" type="pres">
      <dgm:prSet presAssocID="{C1EC4EA0-04C6-4D08-9C40-D536767D7FBF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97AB9530-259F-46FD-9D60-739949535A26}" type="pres">
      <dgm:prSet presAssocID="{C1EC4EA0-04C6-4D08-9C40-D536767D7FBF}" presName="rootComposite" presStyleCnt="0"/>
      <dgm:spPr/>
      <dgm:t>
        <a:bodyPr/>
        <a:lstStyle/>
        <a:p>
          <a:endParaRPr lang="ru-RU"/>
        </a:p>
      </dgm:t>
    </dgm:pt>
    <dgm:pt modelId="{F5D73856-ED4B-4AB6-B413-40B1C882C9FE}" type="pres">
      <dgm:prSet presAssocID="{C1EC4EA0-04C6-4D08-9C40-D536767D7FBF}" presName="rootText" presStyleLbl="node3" presStyleIdx="0" presStyleCnt="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71662A3-CE21-443C-9245-B6FF8F3BBA73}" type="pres">
      <dgm:prSet presAssocID="{C1EC4EA0-04C6-4D08-9C40-D536767D7FBF}" presName="rootConnector" presStyleLbl="node3" presStyleIdx="0" presStyleCnt="9"/>
      <dgm:spPr/>
      <dgm:t>
        <a:bodyPr/>
        <a:lstStyle/>
        <a:p>
          <a:endParaRPr lang="ru-RU"/>
        </a:p>
      </dgm:t>
    </dgm:pt>
    <dgm:pt modelId="{A293F5BE-F8D6-4B32-8DA8-65E0F913C170}" type="pres">
      <dgm:prSet presAssocID="{C1EC4EA0-04C6-4D08-9C40-D536767D7FBF}" presName="hierChild4" presStyleCnt="0"/>
      <dgm:spPr/>
      <dgm:t>
        <a:bodyPr/>
        <a:lstStyle/>
        <a:p>
          <a:endParaRPr lang="ru-RU"/>
        </a:p>
      </dgm:t>
    </dgm:pt>
    <dgm:pt modelId="{D9F0FB39-14B1-49A3-88CC-EFF25AC44CB0}" type="pres">
      <dgm:prSet presAssocID="{C1EC4EA0-04C6-4D08-9C40-D536767D7FBF}" presName="hierChild5" presStyleCnt="0"/>
      <dgm:spPr/>
      <dgm:t>
        <a:bodyPr/>
        <a:lstStyle/>
        <a:p>
          <a:endParaRPr lang="ru-RU"/>
        </a:p>
      </dgm:t>
    </dgm:pt>
    <dgm:pt modelId="{768D7410-9EAF-4FB5-B5FA-6BB001644C91}" type="pres">
      <dgm:prSet presAssocID="{48359A7D-7F0E-45E0-A1E2-E6FD5E9DFBB7}" presName="Name37" presStyleLbl="parChTrans1D3" presStyleIdx="1" presStyleCnt="9"/>
      <dgm:spPr/>
      <dgm:t>
        <a:bodyPr/>
        <a:lstStyle/>
        <a:p>
          <a:endParaRPr lang="ru-RU"/>
        </a:p>
      </dgm:t>
    </dgm:pt>
    <dgm:pt modelId="{5C5B250A-6345-498D-BE84-74CB310B1B63}" type="pres">
      <dgm:prSet presAssocID="{6B5668EE-7D5F-4E89-88F1-B0B1EAB759F7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FBDE48FA-746C-4BD7-9644-D248B2A3A70C}" type="pres">
      <dgm:prSet presAssocID="{6B5668EE-7D5F-4E89-88F1-B0B1EAB759F7}" presName="rootComposite" presStyleCnt="0"/>
      <dgm:spPr/>
      <dgm:t>
        <a:bodyPr/>
        <a:lstStyle/>
        <a:p>
          <a:endParaRPr lang="ru-RU"/>
        </a:p>
      </dgm:t>
    </dgm:pt>
    <dgm:pt modelId="{0022F7A6-AA4B-4678-B66E-83B9672DBC6E}" type="pres">
      <dgm:prSet presAssocID="{6B5668EE-7D5F-4E89-88F1-B0B1EAB759F7}" presName="rootText" presStyleLbl="node3" presStyleIdx="1" presStyleCnt="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08BFE01-DF13-4CAA-A1B5-DAB4F8A98698}" type="pres">
      <dgm:prSet presAssocID="{6B5668EE-7D5F-4E89-88F1-B0B1EAB759F7}" presName="rootConnector" presStyleLbl="node3" presStyleIdx="1" presStyleCnt="9"/>
      <dgm:spPr/>
      <dgm:t>
        <a:bodyPr/>
        <a:lstStyle/>
        <a:p>
          <a:endParaRPr lang="ru-RU"/>
        </a:p>
      </dgm:t>
    </dgm:pt>
    <dgm:pt modelId="{CAF1FAAF-8B4B-49E6-B8BC-6B0A526D876C}" type="pres">
      <dgm:prSet presAssocID="{6B5668EE-7D5F-4E89-88F1-B0B1EAB759F7}" presName="hierChild4" presStyleCnt="0"/>
      <dgm:spPr/>
      <dgm:t>
        <a:bodyPr/>
        <a:lstStyle/>
        <a:p>
          <a:endParaRPr lang="ru-RU"/>
        </a:p>
      </dgm:t>
    </dgm:pt>
    <dgm:pt modelId="{11AF2FEF-909B-48DF-AAF4-249C3CBCEBB8}" type="pres">
      <dgm:prSet presAssocID="{6B5668EE-7D5F-4E89-88F1-B0B1EAB759F7}" presName="hierChild5" presStyleCnt="0"/>
      <dgm:spPr/>
      <dgm:t>
        <a:bodyPr/>
        <a:lstStyle/>
        <a:p>
          <a:endParaRPr lang="ru-RU"/>
        </a:p>
      </dgm:t>
    </dgm:pt>
    <dgm:pt modelId="{904BB19D-3C9E-47C1-AE48-C404B88C10F3}" type="pres">
      <dgm:prSet presAssocID="{7B5F62CC-35D3-47A1-9CB5-D694164F99AA}" presName="Name37" presStyleLbl="parChTrans1D3" presStyleIdx="2" presStyleCnt="9"/>
      <dgm:spPr/>
      <dgm:t>
        <a:bodyPr/>
        <a:lstStyle/>
        <a:p>
          <a:endParaRPr lang="ru-RU"/>
        </a:p>
      </dgm:t>
    </dgm:pt>
    <dgm:pt modelId="{ED3DB62B-F10B-4752-8956-B5DCA5469B99}" type="pres">
      <dgm:prSet presAssocID="{C7A4F87A-98DF-4AC4-A3E0-C79BD8BA1027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FE077F98-A995-40D0-B70C-52C1F5174E03}" type="pres">
      <dgm:prSet presAssocID="{C7A4F87A-98DF-4AC4-A3E0-C79BD8BA1027}" presName="rootComposite" presStyleCnt="0"/>
      <dgm:spPr/>
      <dgm:t>
        <a:bodyPr/>
        <a:lstStyle/>
        <a:p>
          <a:endParaRPr lang="ru-RU"/>
        </a:p>
      </dgm:t>
    </dgm:pt>
    <dgm:pt modelId="{46E36B09-C79E-4854-8798-35C792E015BD}" type="pres">
      <dgm:prSet presAssocID="{C7A4F87A-98DF-4AC4-A3E0-C79BD8BA1027}" presName="rootText" presStyleLbl="node3" presStyleIdx="2" presStyleCnt="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89F2362-9F08-4914-A1BB-1B802BFDBE7D}" type="pres">
      <dgm:prSet presAssocID="{C7A4F87A-98DF-4AC4-A3E0-C79BD8BA1027}" presName="rootConnector" presStyleLbl="node3" presStyleIdx="2" presStyleCnt="9"/>
      <dgm:spPr/>
      <dgm:t>
        <a:bodyPr/>
        <a:lstStyle/>
        <a:p>
          <a:endParaRPr lang="ru-RU"/>
        </a:p>
      </dgm:t>
    </dgm:pt>
    <dgm:pt modelId="{BAC14DDB-B1EE-4764-B41C-95ED82B6D5C8}" type="pres">
      <dgm:prSet presAssocID="{C7A4F87A-98DF-4AC4-A3E0-C79BD8BA1027}" presName="hierChild4" presStyleCnt="0"/>
      <dgm:spPr/>
      <dgm:t>
        <a:bodyPr/>
        <a:lstStyle/>
        <a:p>
          <a:endParaRPr lang="ru-RU"/>
        </a:p>
      </dgm:t>
    </dgm:pt>
    <dgm:pt modelId="{2D8BC74C-CF22-446F-AC0A-4FD517408233}" type="pres">
      <dgm:prSet presAssocID="{C7A4F87A-98DF-4AC4-A3E0-C79BD8BA1027}" presName="hierChild5" presStyleCnt="0"/>
      <dgm:spPr/>
      <dgm:t>
        <a:bodyPr/>
        <a:lstStyle/>
        <a:p>
          <a:endParaRPr lang="ru-RU"/>
        </a:p>
      </dgm:t>
    </dgm:pt>
    <dgm:pt modelId="{6293269B-E71E-4F6E-8503-E3DBDC22EE6D}" type="pres">
      <dgm:prSet presAssocID="{96D1A9FB-4A5C-4DC9-B72F-0DD26EBC017D}" presName="hierChild5" presStyleCnt="0"/>
      <dgm:spPr/>
      <dgm:t>
        <a:bodyPr/>
        <a:lstStyle/>
        <a:p>
          <a:endParaRPr lang="ru-RU"/>
        </a:p>
      </dgm:t>
    </dgm:pt>
    <dgm:pt modelId="{941320AC-37A7-44F1-8123-B835EF34FC97}" type="pres">
      <dgm:prSet presAssocID="{B987A195-F09A-41BC-A2A1-560F09B5BA70}" presName="Name37" presStyleLbl="parChTrans1D2" presStyleIdx="1" presStyleCnt="3"/>
      <dgm:spPr/>
      <dgm:t>
        <a:bodyPr/>
        <a:lstStyle/>
        <a:p>
          <a:endParaRPr lang="ru-RU"/>
        </a:p>
      </dgm:t>
    </dgm:pt>
    <dgm:pt modelId="{0360D2D7-7451-42EA-A0CA-9F6F59BFBD04}" type="pres">
      <dgm:prSet presAssocID="{F55BB4D7-9C83-4CBF-BD98-EFC83D0AF46A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D1B8F972-BF8C-4D83-98B8-C6FBEB6EAABC}" type="pres">
      <dgm:prSet presAssocID="{F55BB4D7-9C83-4CBF-BD98-EFC83D0AF46A}" presName="rootComposite" presStyleCnt="0"/>
      <dgm:spPr/>
      <dgm:t>
        <a:bodyPr/>
        <a:lstStyle/>
        <a:p>
          <a:endParaRPr lang="ru-RU"/>
        </a:p>
      </dgm:t>
    </dgm:pt>
    <dgm:pt modelId="{7AD776A3-2BFD-4737-853F-6A5FBD725114}" type="pres">
      <dgm:prSet presAssocID="{F55BB4D7-9C83-4CBF-BD98-EFC83D0AF46A}" presName="rootText" presStyleLbl="node2" presStyleIdx="1" presStyleCnt="3" custScaleX="1333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E4322AC-2DDB-45BB-A0E9-240EF723C529}" type="pres">
      <dgm:prSet presAssocID="{F55BB4D7-9C83-4CBF-BD98-EFC83D0AF46A}" presName="rootConnector" presStyleLbl="node2" presStyleIdx="1" presStyleCnt="3"/>
      <dgm:spPr/>
      <dgm:t>
        <a:bodyPr/>
        <a:lstStyle/>
        <a:p>
          <a:endParaRPr lang="ru-RU"/>
        </a:p>
      </dgm:t>
    </dgm:pt>
    <dgm:pt modelId="{670A2DD5-821E-4EE2-B949-48F122EBE4C1}" type="pres">
      <dgm:prSet presAssocID="{F55BB4D7-9C83-4CBF-BD98-EFC83D0AF46A}" presName="hierChild4" presStyleCnt="0"/>
      <dgm:spPr/>
      <dgm:t>
        <a:bodyPr/>
        <a:lstStyle/>
        <a:p>
          <a:endParaRPr lang="ru-RU"/>
        </a:p>
      </dgm:t>
    </dgm:pt>
    <dgm:pt modelId="{AE1152E3-95CB-4923-B497-E05461874CA4}" type="pres">
      <dgm:prSet presAssocID="{F9FDFD3E-55F4-4B39-927E-38564869F841}" presName="Name37" presStyleLbl="parChTrans1D3" presStyleIdx="3" presStyleCnt="9"/>
      <dgm:spPr/>
      <dgm:t>
        <a:bodyPr/>
        <a:lstStyle/>
        <a:p>
          <a:endParaRPr lang="ru-RU"/>
        </a:p>
      </dgm:t>
    </dgm:pt>
    <dgm:pt modelId="{43D28CCB-9355-48C2-9887-F94F07C69743}" type="pres">
      <dgm:prSet presAssocID="{1C2DDC0B-338D-4602-A7B2-9B07780C6FD6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CFADDBA6-0065-47CD-9F66-9BEAA75697B4}" type="pres">
      <dgm:prSet presAssocID="{1C2DDC0B-338D-4602-A7B2-9B07780C6FD6}" presName="rootComposite" presStyleCnt="0"/>
      <dgm:spPr/>
      <dgm:t>
        <a:bodyPr/>
        <a:lstStyle/>
        <a:p>
          <a:endParaRPr lang="ru-RU"/>
        </a:p>
      </dgm:t>
    </dgm:pt>
    <dgm:pt modelId="{304A9D04-3158-4061-BD8C-7E4F0490E3EC}" type="pres">
      <dgm:prSet presAssocID="{1C2DDC0B-338D-4602-A7B2-9B07780C6FD6}" presName="rootText" presStyleLbl="node3" presStyleIdx="3" presStyleCnt="9" custScaleX="11137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038ABEA-F820-4E25-85EB-B88B2690A583}" type="pres">
      <dgm:prSet presAssocID="{1C2DDC0B-338D-4602-A7B2-9B07780C6FD6}" presName="rootConnector" presStyleLbl="node3" presStyleIdx="3" presStyleCnt="9"/>
      <dgm:spPr/>
      <dgm:t>
        <a:bodyPr/>
        <a:lstStyle/>
        <a:p>
          <a:endParaRPr lang="ru-RU"/>
        </a:p>
      </dgm:t>
    </dgm:pt>
    <dgm:pt modelId="{39CB2AD2-A731-44F1-9EF1-99C0E5D43AC7}" type="pres">
      <dgm:prSet presAssocID="{1C2DDC0B-338D-4602-A7B2-9B07780C6FD6}" presName="hierChild4" presStyleCnt="0"/>
      <dgm:spPr/>
      <dgm:t>
        <a:bodyPr/>
        <a:lstStyle/>
        <a:p>
          <a:endParaRPr lang="ru-RU"/>
        </a:p>
      </dgm:t>
    </dgm:pt>
    <dgm:pt modelId="{8688E99E-3A32-49CB-AD5F-F8A7C3F829EB}" type="pres">
      <dgm:prSet presAssocID="{1C2DDC0B-338D-4602-A7B2-9B07780C6FD6}" presName="hierChild5" presStyleCnt="0"/>
      <dgm:spPr/>
      <dgm:t>
        <a:bodyPr/>
        <a:lstStyle/>
        <a:p>
          <a:endParaRPr lang="ru-RU"/>
        </a:p>
      </dgm:t>
    </dgm:pt>
    <dgm:pt modelId="{BFB187D3-C4FD-4393-9862-EF57027A8787}" type="pres">
      <dgm:prSet presAssocID="{A6E2F659-3B4C-40A8-A7E9-28FFDF9F6EDE}" presName="Name37" presStyleLbl="parChTrans1D3" presStyleIdx="4" presStyleCnt="9"/>
      <dgm:spPr/>
      <dgm:t>
        <a:bodyPr/>
        <a:lstStyle/>
        <a:p>
          <a:endParaRPr lang="ru-RU"/>
        </a:p>
      </dgm:t>
    </dgm:pt>
    <dgm:pt modelId="{B73DF131-F29E-41EC-A7FE-410126570038}" type="pres">
      <dgm:prSet presAssocID="{179000FA-CB35-4669-AD0C-58D025C6C53D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9D4FF39B-1A79-4E64-9180-EDF1B145114E}" type="pres">
      <dgm:prSet presAssocID="{179000FA-CB35-4669-AD0C-58D025C6C53D}" presName="rootComposite" presStyleCnt="0"/>
      <dgm:spPr/>
      <dgm:t>
        <a:bodyPr/>
        <a:lstStyle/>
        <a:p>
          <a:endParaRPr lang="ru-RU"/>
        </a:p>
      </dgm:t>
    </dgm:pt>
    <dgm:pt modelId="{312B4BD3-0CF2-4601-A9DF-52ED5BB50120}" type="pres">
      <dgm:prSet presAssocID="{179000FA-CB35-4669-AD0C-58D025C6C53D}" presName="rootText" presStyleLbl="node3" presStyleIdx="4" presStyleCnt="9" custScaleX="10803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529395F-4874-4C98-9F98-CD2D67FF7492}" type="pres">
      <dgm:prSet presAssocID="{179000FA-CB35-4669-AD0C-58D025C6C53D}" presName="rootConnector" presStyleLbl="node3" presStyleIdx="4" presStyleCnt="9"/>
      <dgm:spPr/>
      <dgm:t>
        <a:bodyPr/>
        <a:lstStyle/>
        <a:p>
          <a:endParaRPr lang="ru-RU"/>
        </a:p>
      </dgm:t>
    </dgm:pt>
    <dgm:pt modelId="{ADC6E213-4846-4D24-B05C-504F7EFFC5E0}" type="pres">
      <dgm:prSet presAssocID="{179000FA-CB35-4669-AD0C-58D025C6C53D}" presName="hierChild4" presStyleCnt="0"/>
      <dgm:spPr/>
      <dgm:t>
        <a:bodyPr/>
        <a:lstStyle/>
        <a:p>
          <a:endParaRPr lang="ru-RU"/>
        </a:p>
      </dgm:t>
    </dgm:pt>
    <dgm:pt modelId="{85F80361-F936-447B-88C5-0E651D76ECB7}" type="pres">
      <dgm:prSet presAssocID="{179000FA-CB35-4669-AD0C-58D025C6C53D}" presName="hierChild5" presStyleCnt="0"/>
      <dgm:spPr/>
      <dgm:t>
        <a:bodyPr/>
        <a:lstStyle/>
        <a:p>
          <a:endParaRPr lang="ru-RU"/>
        </a:p>
      </dgm:t>
    </dgm:pt>
    <dgm:pt modelId="{89772564-A843-4B17-9C4B-23F17201E1EE}" type="pres">
      <dgm:prSet presAssocID="{F55BB4D7-9C83-4CBF-BD98-EFC83D0AF46A}" presName="hierChild5" presStyleCnt="0"/>
      <dgm:spPr/>
      <dgm:t>
        <a:bodyPr/>
        <a:lstStyle/>
        <a:p>
          <a:endParaRPr lang="ru-RU"/>
        </a:p>
      </dgm:t>
    </dgm:pt>
    <dgm:pt modelId="{0148886B-DD14-4359-8273-89E401010E39}" type="pres">
      <dgm:prSet presAssocID="{19918142-EC0C-41B9-A8B8-2404091DD4E3}" presName="Name37" presStyleLbl="parChTrans1D2" presStyleIdx="2" presStyleCnt="3"/>
      <dgm:spPr/>
      <dgm:t>
        <a:bodyPr/>
        <a:lstStyle/>
        <a:p>
          <a:endParaRPr lang="ru-RU"/>
        </a:p>
      </dgm:t>
    </dgm:pt>
    <dgm:pt modelId="{A68FEF67-B30E-418E-BDDB-1E4A11599330}" type="pres">
      <dgm:prSet presAssocID="{E2318D25-4AFC-441C-BCC5-ECEF646AD1DB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ACF89F15-BDDE-40A4-A0C6-029E88557BA9}" type="pres">
      <dgm:prSet presAssocID="{E2318D25-4AFC-441C-BCC5-ECEF646AD1DB}" presName="rootComposite" presStyleCnt="0"/>
      <dgm:spPr/>
      <dgm:t>
        <a:bodyPr/>
        <a:lstStyle/>
        <a:p>
          <a:endParaRPr lang="ru-RU"/>
        </a:p>
      </dgm:t>
    </dgm:pt>
    <dgm:pt modelId="{5FFAC6FA-CFFC-4675-A3D1-6F674E13A850}" type="pres">
      <dgm:prSet presAssocID="{E2318D25-4AFC-441C-BCC5-ECEF646AD1DB}" presName="rootText" presStyleLbl="node2" presStyleIdx="2" presStyleCnt="3" custScaleX="1899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2D1E140-A4E8-4F59-8F01-D1CD9FF1CF0A}" type="pres">
      <dgm:prSet presAssocID="{E2318D25-4AFC-441C-BCC5-ECEF646AD1DB}" presName="rootConnector" presStyleLbl="node2" presStyleIdx="2" presStyleCnt="3"/>
      <dgm:spPr/>
      <dgm:t>
        <a:bodyPr/>
        <a:lstStyle/>
        <a:p>
          <a:endParaRPr lang="ru-RU"/>
        </a:p>
      </dgm:t>
    </dgm:pt>
    <dgm:pt modelId="{5380B12F-1282-4306-8E90-7A4E4F2A4CBE}" type="pres">
      <dgm:prSet presAssocID="{E2318D25-4AFC-441C-BCC5-ECEF646AD1DB}" presName="hierChild4" presStyleCnt="0"/>
      <dgm:spPr/>
      <dgm:t>
        <a:bodyPr/>
        <a:lstStyle/>
        <a:p>
          <a:endParaRPr lang="ru-RU"/>
        </a:p>
      </dgm:t>
    </dgm:pt>
    <dgm:pt modelId="{4159C4D3-DE32-4237-ADCB-C6FE3DCCBDFF}" type="pres">
      <dgm:prSet presAssocID="{A685A945-31BE-46BC-A615-1E7D8CFF5E9F}" presName="Name37" presStyleLbl="parChTrans1D3" presStyleIdx="5" presStyleCnt="9"/>
      <dgm:spPr/>
      <dgm:t>
        <a:bodyPr/>
        <a:lstStyle/>
        <a:p>
          <a:endParaRPr lang="ru-RU"/>
        </a:p>
      </dgm:t>
    </dgm:pt>
    <dgm:pt modelId="{C2E81A9C-29ED-4BD6-A7CA-99675FC6BCFE}" type="pres">
      <dgm:prSet presAssocID="{5ED20299-67A6-46DC-82FF-E164ECD1EC13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51CC8AC9-074F-403F-9574-AE51CAA5C8D3}" type="pres">
      <dgm:prSet presAssocID="{5ED20299-67A6-46DC-82FF-E164ECD1EC13}" presName="rootComposite" presStyleCnt="0"/>
      <dgm:spPr/>
      <dgm:t>
        <a:bodyPr/>
        <a:lstStyle/>
        <a:p>
          <a:endParaRPr lang="ru-RU"/>
        </a:p>
      </dgm:t>
    </dgm:pt>
    <dgm:pt modelId="{84E466A3-B91F-4737-8A30-D93ED7E26270}" type="pres">
      <dgm:prSet presAssocID="{5ED20299-67A6-46DC-82FF-E164ECD1EC13}" presName="rootText" presStyleLbl="node3" presStyleIdx="5" presStyleCnt="9" custScaleX="17444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3A17784-CF20-4243-B238-0B8A763B3D3E}" type="pres">
      <dgm:prSet presAssocID="{5ED20299-67A6-46DC-82FF-E164ECD1EC13}" presName="rootConnector" presStyleLbl="node3" presStyleIdx="5" presStyleCnt="9"/>
      <dgm:spPr/>
      <dgm:t>
        <a:bodyPr/>
        <a:lstStyle/>
        <a:p>
          <a:endParaRPr lang="ru-RU"/>
        </a:p>
      </dgm:t>
    </dgm:pt>
    <dgm:pt modelId="{D1890525-00A8-46D7-A9FC-FA878500F940}" type="pres">
      <dgm:prSet presAssocID="{5ED20299-67A6-46DC-82FF-E164ECD1EC13}" presName="hierChild4" presStyleCnt="0"/>
      <dgm:spPr/>
      <dgm:t>
        <a:bodyPr/>
        <a:lstStyle/>
        <a:p>
          <a:endParaRPr lang="ru-RU"/>
        </a:p>
      </dgm:t>
    </dgm:pt>
    <dgm:pt modelId="{07C522D8-EA59-4192-ABF5-5ED1A7E448BF}" type="pres">
      <dgm:prSet presAssocID="{5ED20299-67A6-46DC-82FF-E164ECD1EC13}" presName="hierChild5" presStyleCnt="0"/>
      <dgm:spPr/>
      <dgm:t>
        <a:bodyPr/>
        <a:lstStyle/>
        <a:p>
          <a:endParaRPr lang="ru-RU"/>
        </a:p>
      </dgm:t>
    </dgm:pt>
    <dgm:pt modelId="{3DFA15F1-9078-4738-96F8-F78D90943E53}" type="pres">
      <dgm:prSet presAssocID="{F8C4B38E-EEA3-4D45-A08C-0761D0D205E6}" presName="Name37" presStyleLbl="parChTrans1D3" presStyleIdx="6" presStyleCnt="9"/>
      <dgm:spPr/>
      <dgm:t>
        <a:bodyPr/>
        <a:lstStyle/>
        <a:p>
          <a:endParaRPr lang="ru-RU"/>
        </a:p>
      </dgm:t>
    </dgm:pt>
    <dgm:pt modelId="{7455A0B5-70A3-4A31-8C8A-0449319CC6B1}" type="pres">
      <dgm:prSet presAssocID="{040F9454-8590-432B-A172-800D335048F4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5281A0FA-90BF-4D29-AF10-8EC243A866BB}" type="pres">
      <dgm:prSet presAssocID="{040F9454-8590-432B-A172-800D335048F4}" presName="rootComposite" presStyleCnt="0"/>
      <dgm:spPr/>
      <dgm:t>
        <a:bodyPr/>
        <a:lstStyle/>
        <a:p>
          <a:endParaRPr lang="ru-RU"/>
        </a:p>
      </dgm:t>
    </dgm:pt>
    <dgm:pt modelId="{B2C1B89C-4B36-429A-8C6D-8BCBDDA3844C}" type="pres">
      <dgm:prSet presAssocID="{040F9454-8590-432B-A172-800D335048F4}" presName="rootText" presStyleLbl="node3" presStyleIdx="6" presStyleCnt="9" custScaleX="14889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09431BF-50BA-45DF-953C-8DEDDA753C90}" type="pres">
      <dgm:prSet presAssocID="{040F9454-8590-432B-A172-800D335048F4}" presName="rootConnector" presStyleLbl="node3" presStyleIdx="6" presStyleCnt="9"/>
      <dgm:spPr/>
      <dgm:t>
        <a:bodyPr/>
        <a:lstStyle/>
        <a:p>
          <a:endParaRPr lang="ru-RU"/>
        </a:p>
      </dgm:t>
    </dgm:pt>
    <dgm:pt modelId="{854C397D-22F1-44B4-8FF7-0E2EF80FD5CB}" type="pres">
      <dgm:prSet presAssocID="{040F9454-8590-432B-A172-800D335048F4}" presName="hierChild4" presStyleCnt="0"/>
      <dgm:spPr/>
      <dgm:t>
        <a:bodyPr/>
        <a:lstStyle/>
        <a:p>
          <a:endParaRPr lang="ru-RU"/>
        </a:p>
      </dgm:t>
    </dgm:pt>
    <dgm:pt modelId="{81E8E3EE-24C5-45A4-9171-0C90B9EA32CC}" type="pres">
      <dgm:prSet presAssocID="{040F9454-8590-432B-A172-800D335048F4}" presName="hierChild5" presStyleCnt="0"/>
      <dgm:spPr/>
      <dgm:t>
        <a:bodyPr/>
        <a:lstStyle/>
        <a:p>
          <a:endParaRPr lang="ru-RU"/>
        </a:p>
      </dgm:t>
    </dgm:pt>
    <dgm:pt modelId="{50796C88-C242-415E-A48E-A617F52D7330}" type="pres">
      <dgm:prSet presAssocID="{6EC118E0-11E7-4254-BCD6-9C9FC69377C7}" presName="Name37" presStyleLbl="parChTrans1D3" presStyleIdx="7" presStyleCnt="9"/>
      <dgm:spPr/>
      <dgm:t>
        <a:bodyPr/>
        <a:lstStyle/>
        <a:p>
          <a:endParaRPr lang="ru-RU"/>
        </a:p>
      </dgm:t>
    </dgm:pt>
    <dgm:pt modelId="{A25C6F0B-50CE-46B3-8F20-7F2339062D8B}" type="pres">
      <dgm:prSet presAssocID="{88CF7D1F-B34B-4E78-82B6-AF407A5410B0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F8CA93DB-BB2D-492E-96ED-B96111CB5C0F}" type="pres">
      <dgm:prSet presAssocID="{88CF7D1F-B34B-4E78-82B6-AF407A5410B0}" presName="rootComposite" presStyleCnt="0"/>
      <dgm:spPr/>
      <dgm:t>
        <a:bodyPr/>
        <a:lstStyle/>
        <a:p>
          <a:endParaRPr lang="ru-RU"/>
        </a:p>
      </dgm:t>
    </dgm:pt>
    <dgm:pt modelId="{3D4BC6A0-6EE3-461A-82B5-05FEF0CE14FA}" type="pres">
      <dgm:prSet presAssocID="{88CF7D1F-B34B-4E78-82B6-AF407A5410B0}" presName="rootText" presStyleLbl="node3" presStyleIdx="7" presStyleCnt="9" custScaleX="16271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59E0C4F-19B5-4663-A520-E2264402022B}" type="pres">
      <dgm:prSet presAssocID="{88CF7D1F-B34B-4E78-82B6-AF407A5410B0}" presName="rootConnector" presStyleLbl="node3" presStyleIdx="7" presStyleCnt="9"/>
      <dgm:spPr/>
      <dgm:t>
        <a:bodyPr/>
        <a:lstStyle/>
        <a:p>
          <a:endParaRPr lang="ru-RU"/>
        </a:p>
      </dgm:t>
    </dgm:pt>
    <dgm:pt modelId="{A5EA6AB0-6B15-499C-972C-BCD7F3D5DD90}" type="pres">
      <dgm:prSet presAssocID="{88CF7D1F-B34B-4E78-82B6-AF407A5410B0}" presName="hierChild4" presStyleCnt="0"/>
      <dgm:spPr/>
      <dgm:t>
        <a:bodyPr/>
        <a:lstStyle/>
        <a:p>
          <a:endParaRPr lang="ru-RU"/>
        </a:p>
      </dgm:t>
    </dgm:pt>
    <dgm:pt modelId="{E55943AA-1EC2-4E29-93BA-B34621438966}" type="pres">
      <dgm:prSet presAssocID="{88CF7D1F-B34B-4E78-82B6-AF407A5410B0}" presName="hierChild5" presStyleCnt="0"/>
      <dgm:spPr/>
      <dgm:t>
        <a:bodyPr/>
        <a:lstStyle/>
        <a:p>
          <a:endParaRPr lang="ru-RU"/>
        </a:p>
      </dgm:t>
    </dgm:pt>
    <dgm:pt modelId="{90BAC886-11E3-471E-A519-4914ADD0BA88}" type="pres">
      <dgm:prSet presAssocID="{3B69CCC1-41DA-4133-9247-A8D58E7DAD0F}" presName="Name37" presStyleLbl="parChTrans1D3" presStyleIdx="8" presStyleCnt="9"/>
      <dgm:spPr/>
      <dgm:t>
        <a:bodyPr/>
        <a:lstStyle/>
        <a:p>
          <a:endParaRPr lang="ru-RU"/>
        </a:p>
      </dgm:t>
    </dgm:pt>
    <dgm:pt modelId="{9B58BD66-6718-4AE4-B64D-502733C54741}" type="pres">
      <dgm:prSet presAssocID="{572449F9-CC2E-4DF6-96A5-656654FDA63F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8627F574-CD3E-4D1B-B5F3-C4EA57A45613}" type="pres">
      <dgm:prSet presAssocID="{572449F9-CC2E-4DF6-96A5-656654FDA63F}" presName="rootComposite" presStyleCnt="0"/>
      <dgm:spPr/>
      <dgm:t>
        <a:bodyPr/>
        <a:lstStyle/>
        <a:p>
          <a:endParaRPr lang="ru-RU"/>
        </a:p>
      </dgm:t>
    </dgm:pt>
    <dgm:pt modelId="{D2416C7D-7411-42B6-AA16-A03266ED8555}" type="pres">
      <dgm:prSet presAssocID="{572449F9-CC2E-4DF6-96A5-656654FDA63F}" presName="rootText" presStyleLbl="node3" presStyleIdx="8" presStyleCnt="9" custScaleX="15211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B98B96A-B5ED-4C29-AC53-4CBF9748BDE0}" type="pres">
      <dgm:prSet presAssocID="{572449F9-CC2E-4DF6-96A5-656654FDA63F}" presName="rootConnector" presStyleLbl="node3" presStyleIdx="8" presStyleCnt="9"/>
      <dgm:spPr/>
      <dgm:t>
        <a:bodyPr/>
        <a:lstStyle/>
        <a:p>
          <a:endParaRPr lang="ru-RU"/>
        </a:p>
      </dgm:t>
    </dgm:pt>
    <dgm:pt modelId="{50B4ABA0-1A10-4C49-B6F5-C63C57DEFCA2}" type="pres">
      <dgm:prSet presAssocID="{572449F9-CC2E-4DF6-96A5-656654FDA63F}" presName="hierChild4" presStyleCnt="0"/>
      <dgm:spPr/>
      <dgm:t>
        <a:bodyPr/>
        <a:lstStyle/>
        <a:p>
          <a:endParaRPr lang="ru-RU"/>
        </a:p>
      </dgm:t>
    </dgm:pt>
    <dgm:pt modelId="{66BCE27D-00C8-4A0D-83E9-4F0C9886298F}" type="pres">
      <dgm:prSet presAssocID="{572449F9-CC2E-4DF6-96A5-656654FDA63F}" presName="hierChild5" presStyleCnt="0"/>
      <dgm:spPr/>
      <dgm:t>
        <a:bodyPr/>
        <a:lstStyle/>
        <a:p>
          <a:endParaRPr lang="ru-RU"/>
        </a:p>
      </dgm:t>
    </dgm:pt>
    <dgm:pt modelId="{92EFC721-142D-4C1B-8AE7-1E0E9E2D0999}" type="pres">
      <dgm:prSet presAssocID="{E2318D25-4AFC-441C-BCC5-ECEF646AD1DB}" presName="hierChild5" presStyleCnt="0"/>
      <dgm:spPr/>
      <dgm:t>
        <a:bodyPr/>
        <a:lstStyle/>
        <a:p>
          <a:endParaRPr lang="ru-RU"/>
        </a:p>
      </dgm:t>
    </dgm:pt>
    <dgm:pt modelId="{005FFBE6-1679-4AD0-B723-48C89DC63DB9}" type="pres">
      <dgm:prSet presAssocID="{31820F42-0E10-4D7E-8CE1-91D1543A3FEE}" presName="hierChild3" presStyleCnt="0"/>
      <dgm:spPr/>
      <dgm:t>
        <a:bodyPr/>
        <a:lstStyle/>
        <a:p>
          <a:endParaRPr lang="ru-RU"/>
        </a:p>
      </dgm:t>
    </dgm:pt>
  </dgm:ptLst>
  <dgm:cxnLst>
    <dgm:cxn modelId="{B67B0902-4FA6-4890-993E-A8A58E15142B}" type="presOf" srcId="{E2318D25-4AFC-441C-BCC5-ECEF646AD1DB}" destId="{5FFAC6FA-CFFC-4675-A3D1-6F674E13A850}" srcOrd="0" destOrd="0" presId="urn:microsoft.com/office/officeart/2005/8/layout/orgChart1"/>
    <dgm:cxn modelId="{F45B9D2E-8CDF-4BD7-BD26-D8596AD37D75}" type="presOf" srcId="{C7A4F87A-98DF-4AC4-A3E0-C79BD8BA1027}" destId="{46E36B09-C79E-4854-8798-35C792E015BD}" srcOrd="0" destOrd="0" presId="urn:microsoft.com/office/officeart/2005/8/layout/orgChart1"/>
    <dgm:cxn modelId="{FFE13261-9B27-479A-BFFB-C282FC59EE8C}" type="presOf" srcId="{C1EC4EA0-04C6-4D08-9C40-D536767D7FBF}" destId="{871662A3-CE21-443C-9245-B6FF8F3BBA73}" srcOrd="1" destOrd="0" presId="urn:microsoft.com/office/officeart/2005/8/layout/orgChart1"/>
    <dgm:cxn modelId="{8D857B63-7588-4F21-81B4-E2F5B7498700}" type="presOf" srcId="{473D8593-5235-43D4-AD9E-1E14823D7C41}" destId="{2FAE0E8C-B638-4A3D-A90F-EDEAC407CB54}" srcOrd="0" destOrd="0" presId="urn:microsoft.com/office/officeart/2005/8/layout/orgChart1"/>
    <dgm:cxn modelId="{97322BE2-AED9-455A-962D-C19764C5C819}" type="presOf" srcId="{F9FDFD3E-55F4-4B39-927E-38564869F841}" destId="{AE1152E3-95CB-4923-B497-E05461874CA4}" srcOrd="0" destOrd="0" presId="urn:microsoft.com/office/officeart/2005/8/layout/orgChart1"/>
    <dgm:cxn modelId="{5552A9C0-6905-4B1F-821E-FAA49390EE6B}" type="presOf" srcId="{5087098B-5DB2-48F2-881C-296C34F936A7}" destId="{DCE2A76B-0441-4747-B16D-39147571D4A1}" srcOrd="0" destOrd="0" presId="urn:microsoft.com/office/officeart/2005/8/layout/orgChart1"/>
    <dgm:cxn modelId="{4B51B3BC-D680-4444-85B5-04A5497670E3}" type="presOf" srcId="{C1EC4EA0-04C6-4D08-9C40-D536767D7FBF}" destId="{F5D73856-ED4B-4AB6-B413-40B1C882C9FE}" srcOrd="0" destOrd="0" presId="urn:microsoft.com/office/officeart/2005/8/layout/orgChart1"/>
    <dgm:cxn modelId="{3204FB92-7DAB-4103-A149-F87A242FF3DD}" type="presOf" srcId="{179000FA-CB35-4669-AD0C-58D025C6C53D}" destId="{D529395F-4874-4C98-9F98-CD2D67FF7492}" srcOrd="1" destOrd="0" presId="urn:microsoft.com/office/officeart/2005/8/layout/orgChart1"/>
    <dgm:cxn modelId="{FBD5A549-3ED0-49CA-8B53-300D32D92834}" srcId="{31820F42-0E10-4D7E-8CE1-91D1543A3FEE}" destId="{F55BB4D7-9C83-4CBF-BD98-EFC83D0AF46A}" srcOrd="1" destOrd="0" parTransId="{B987A195-F09A-41BC-A2A1-560F09B5BA70}" sibTransId="{D3C03D91-0C56-4A9C-A6C7-7DCF1809938A}"/>
    <dgm:cxn modelId="{980C8CB9-3546-488A-9228-A3605A725E4E}" type="presOf" srcId="{5ED20299-67A6-46DC-82FF-E164ECD1EC13}" destId="{83A17784-CF20-4243-B238-0B8A763B3D3E}" srcOrd="1" destOrd="0" presId="urn:microsoft.com/office/officeart/2005/8/layout/orgChart1"/>
    <dgm:cxn modelId="{54F9A076-C5F2-49E0-98FF-20A8AADB4F3C}" srcId="{96D1A9FB-4A5C-4DC9-B72F-0DD26EBC017D}" destId="{6B5668EE-7D5F-4E89-88F1-B0B1EAB759F7}" srcOrd="1" destOrd="0" parTransId="{48359A7D-7F0E-45E0-A1E2-E6FD5E9DFBB7}" sibTransId="{2F081063-53C1-4C3E-9859-584208696A65}"/>
    <dgm:cxn modelId="{E30FBBBA-063F-4C1D-B2B1-9244098E117E}" type="presOf" srcId="{6B5668EE-7D5F-4E89-88F1-B0B1EAB759F7}" destId="{0022F7A6-AA4B-4678-B66E-83B9672DBC6E}" srcOrd="0" destOrd="0" presId="urn:microsoft.com/office/officeart/2005/8/layout/orgChart1"/>
    <dgm:cxn modelId="{26A40566-7E51-4838-A42D-0D5FFC82B9B9}" srcId="{F55BB4D7-9C83-4CBF-BD98-EFC83D0AF46A}" destId="{179000FA-CB35-4669-AD0C-58D025C6C53D}" srcOrd="1" destOrd="0" parTransId="{A6E2F659-3B4C-40A8-A7E9-28FFDF9F6EDE}" sibTransId="{A906B875-ED2D-4F12-A2AF-4824E5DF002F}"/>
    <dgm:cxn modelId="{8F25E263-CD43-4D1E-A328-D683E9C81F2D}" type="presOf" srcId="{040F9454-8590-432B-A172-800D335048F4}" destId="{B2C1B89C-4B36-429A-8C6D-8BCBDDA3844C}" srcOrd="0" destOrd="0" presId="urn:microsoft.com/office/officeart/2005/8/layout/orgChart1"/>
    <dgm:cxn modelId="{524F56C4-DE33-4DAD-BFAE-B6A046E23106}" type="presOf" srcId="{A685A945-31BE-46BC-A615-1E7D8CFF5E9F}" destId="{4159C4D3-DE32-4237-ADCB-C6FE3DCCBDFF}" srcOrd="0" destOrd="0" presId="urn:microsoft.com/office/officeart/2005/8/layout/orgChart1"/>
    <dgm:cxn modelId="{EA0B8C27-9860-406C-AD45-F8633E071B37}" type="presOf" srcId="{C7A4F87A-98DF-4AC4-A3E0-C79BD8BA1027}" destId="{689F2362-9F08-4914-A1BB-1B802BFDBE7D}" srcOrd="1" destOrd="0" presId="urn:microsoft.com/office/officeart/2005/8/layout/orgChart1"/>
    <dgm:cxn modelId="{7A73C343-7392-4C3D-8EB6-10C7762F95DD}" type="presOf" srcId="{F8C4B38E-EEA3-4D45-A08C-0761D0D205E6}" destId="{3DFA15F1-9078-4738-96F8-F78D90943E53}" srcOrd="0" destOrd="0" presId="urn:microsoft.com/office/officeart/2005/8/layout/orgChart1"/>
    <dgm:cxn modelId="{189CC289-0C84-4854-ADDA-BFCA5A90F8D0}" type="presOf" srcId="{6B5668EE-7D5F-4E89-88F1-B0B1EAB759F7}" destId="{B08BFE01-DF13-4CAA-A1B5-DAB4F8A98698}" srcOrd="1" destOrd="0" presId="urn:microsoft.com/office/officeart/2005/8/layout/orgChart1"/>
    <dgm:cxn modelId="{AA94E4CD-4B50-4AF4-A3D4-E15EEF45A162}" type="presOf" srcId="{179000FA-CB35-4669-AD0C-58D025C6C53D}" destId="{312B4BD3-0CF2-4601-A9DF-52ED5BB50120}" srcOrd="0" destOrd="0" presId="urn:microsoft.com/office/officeart/2005/8/layout/orgChart1"/>
    <dgm:cxn modelId="{89B8C959-434B-417A-8DB1-6963A237214F}" type="presOf" srcId="{86F87CC1-3194-4D09-94BC-D5E5DC4757D5}" destId="{DD6FEF55-2BDD-42E1-A5A7-004DF9E41E75}" srcOrd="0" destOrd="0" presId="urn:microsoft.com/office/officeart/2005/8/layout/orgChart1"/>
    <dgm:cxn modelId="{AABEFB84-AB3C-4372-8D1B-5E1BADD2B6BB}" srcId="{E2318D25-4AFC-441C-BCC5-ECEF646AD1DB}" destId="{040F9454-8590-432B-A172-800D335048F4}" srcOrd="1" destOrd="0" parTransId="{F8C4B38E-EEA3-4D45-A08C-0761D0D205E6}" sibTransId="{D9FB42D6-E090-49F1-9119-52880AB4165B}"/>
    <dgm:cxn modelId="{8E3DD757-8EB8-437E-80DD-BEDE53368BDA}" type="presOf" srcId="{F55BB4D7-9C83-4CBF-BD98-EFC83D0AF46A}" destId="{7AD776A3-2BFD-4737-853F-6A5FBD725114}" srcOrd="0" destOrd="0" presId="urn:microsoft.com/office/officeart/2005/8/layout/orgChart1"/>
    <dgm:cxn modelId="{ACE64B97-102C-4A4F-B65F-4330823CB24C}" type="presOf" srcId="{7B5F62CC-35D3-47A1-9CB5-D694164F99AA}" destId="{904BB19D-3C9E-47C1-AE48-C404B88C10F3}" srcOrd="0" destOrd="0" presId="urn:microsoft.com/office/officeart/2005/8/layout/orgChart1"/>
    <dgm:cxn modelId="{5E3138A6-5173-42B2-B882-228589154001}" type="presOf" srcId="{96D1A9FB-4A5C-4DC9-B72F-0DD26EBC017D}" destId="{04FC4774-72D2-48FD-B856-7DF001D7C551}" srcOrd="0" destOrd="0" presId="urn:microsoft.com/office/officeart/2005/8/layout/orgChart1"/>
    <dgm:cxn modelId="{9609262A-43BB-4DE2-9916-B9655CB1ED0A}" srcId="{31820F42-0E10-4D7E-8CE1-91D1543A3FEE}" destId="{E2318D25-4AFC-441C-BCC5-ECEF646AD1DB}" srcOrd="2" destOrd="0" parTransId="{19918142-EC0C-41B9-A8B8-2404091DD4E3}" sibTransId="{5495330B-F91F-47B7-A4E3-E0F084FA5922}"/>
    <dgm:cxn modelId="{C83BD4A4-7403-42AC-A758-386B5C9EC602}" type="presOf" srcId="{31820F42-0E10-4D7E-8CE1-91D1543A3FEE}" destId="{ED0F0080-0B2B-40D9-8CE7-C5FBDE996138}" srcOrd="1" destOrd="0" presId="urn:microsoft.com/office/officeart/2005/8/layout/orgChart1"/>
    <dgm:cxn modelId="{F30EF0DC-3F04-48C5-B5E9-256FE71D042E}" type="presOf" srcId="{572449F9-CC2E-4DF6-96A5-656654FDA63F}" destId="{D2416C7D-7411-42B6-AA16-A03266ED8555}" srcOrd="0" destOrd="0" presId="urn:microsoft.com/office/officeart/2005/8/layout/orgChart1"/>
    <dgm:cxn modelId="{01189A6B-8CE6-4C26-AEAA-0D8E69A1450F}" type="presOf" srcId="{3B69CCC1-41DA-4133-9247-A8D58E7DAD0F}" destId="{90BAC886-11E3-471E-A519-4914ADD0BA88}" srcOrd="0" destOrd="0" presId="urn:microsoft.com/office/officeart/2005/8/layout/orgChart1"/>
    <dgm:cxn modelId="{42578477-F18F-4C01-91A2-AC46ADC3693F}" type="presOf" srcId="{E2318D25-4AFC-441C-BCC5-ECEF646AD1DB}" destId="{22D1E140-A4E8-4F59-8F01-D1CD9FF1CF0A}" srcOrd="1" destOrd="0" presId="urn:microsoft.com/office/officeart/2005/8/layout/orgChart1"/>
    <dgm:cxn modelId="{EF52F43A-2F39-4850-AC71-6C0ADF341778}" type="presOf" srcId="{88CF7D1F-B34B-4E78-82B6-AF407A5410B0}" destId="{659E0C4F-19B5-4663-A520-E2264402022B}" srcOrd="1" destOrd="0" presId="urn:microsoft.com/office/officeart/2005/8/layout/orgChart1"/>
    <dgm:cxn modelId="{5808A790-7BC3-485C-94A1-6BBC46A55806}" srcId="{31820F42-0E10-4D7E-8CE1-91D1543A3FEE}" destId="{96D1A9FB-4A5C-4DC9-B72F-0DD26EBC017D}" srcOrd="0" destOrd="0" parTransId="{86F87CC1-3194-4D09-94BC-D5E5DC4757D5}" sibTransId="{F1D8FBEE-005B-4188-9D3D-4C845363D2A6}"/>
    <dgm:cxn modelId="{78ABD5CA-D2F1-46D4-AB5F-06BD1DC9A165}" type="presOf" srcId="{48359A7D-7F0E-45E0-A1E2-E6FD5E9DFBB7}" destId="{768D7410-9EAF-4FB5-B5FA-6BB001644C91}" srcOrd="0" destOrd="0" presId="urn:microsoft.com/office/officeart/2005/8/layout/orgChart1"/>
    <dgm:cxn modelId="{BAFA7237-0399-4314-8163-109B3B17567D}" type="presOf" srcId="{572449F9-CC2E-4DF6-96A5-656654FDA63F}" destId="{4B98B96A-B5ED-4C29-AC53-4CBF9748BDE0}" srcOrd="1" destOrd="0" presId="urn:microsoft.com/office/officeart/2005/8/layout/orgChart1"/>
    <dgm:cxn modelId="{2E0D6FC3-0A8F-4CEC-B821-070B286EA677}" type="presOf" srcId="{31820F42-0E10-4D7E-8CE1-91D1543A3FEE}" destId="{39470867-ACE4-4008-8AD4-1C4E5550AD87}" srcOrd="0" destOrd="0" presId="urn:microsoft.com/office/officeart/2005/8/layout/orgChart1"/>
    <dgm:cxn modelId="{C6ED588C-D359-41A5-8CE7-1F1DF26A0C92}" type="presOf" srcId="{F55BB4D7-9C83-4CBF-BD98-EFC83D0AF46A}" destId="{AE4322AC-2DDB-45BB-A0E9-240EF723C529}" srcOrd="1" destOrd="0" presId="urn:microsoft.com/office/officeart/2005/8/layout/orgChart1"/>
    <dgm:cxn modelId="{D78B5274-403A-480E-933C-9A60D4A46C12}" type="presOf" srcId="{6EC118E0-11E7-4254-BCD6-9C9FC69377C7}" destId="{50796C88-C242-415E-A48E-A617F52D7330}" srcOrd="0" destOrd="0" presId="urn:microsoft.com/office/officeart/2005/8/layout/orgChart1"/>
    <dgm:cxn modelId="{4340F819-82F3-4E0C-AAD1-E216A66ACF5D}" type="presOf" srcId="{88CF7D1F-B34B-4E78-82B6-AF407A5410B0}" destId="{3D4BC6A0-6EE3-461A-82B5-05FEF0CE14FA}" srcOrd="0" destOrd="0" presId="urn:microsoft.com/office/officeart/2005/8/layout/orgChart1"/>
    <dgm:cxn modelId="{2F505517-0A94-4783-96F7-F806884E2337}" srcId="{E2318D25-4AFC-441C-BCC5-ECEF646AD1DB}" destId="{88CF7D1F-B34B-4E78-82B6-AF407A5410B0}" srcOrd="2" destOrd="0" parTransId="{6EC118E0-11E7-4254-BCD6-9C9FC69377C7}" sibTransId="{F110C6D7-3FA0-46A5-B499-352471F7336F}"/>
    <dgm:cxn modelId="{4B207FF8-A048-4FB7-AB22-A4FBB8B67592}" srcId="{96D1A9FB-4A5C-4DC9-B72F-0DD26EBC017D}" destId="{C7A4F87A-98DF-4AC4-A3E0-C79BD8BA1027}" srcOrd="2" destOrd="0" parTransId="{7B5F62CC-35D3-47A1-9CB5-D694164F99AA}" sibTransId="{1D4B7EE5-EE65-46D1-ACC4-29B72DE63D8A}"/>
    <dgm:cxn modelId="{D9A65AB3-0166-4AAF-825C-67F2C4679570}" type="presOf" srcId="{040F9454-8590-432B-A172-800D335048F4}" destId="{809431BF-50BA-45DF-953C-8DEDDA753C90}" srcOrd="1" destOrd="0" presId="urn:microsoft.com/office/officeart/2005/8/layout/orgChart1"/>
    <dgm:cxn modelId="{F203E202-81E1-4B48-9A75-6BF2B0F16870}" type="presOf" srcId="{A6E2F659-3B4C-40A8-A7E9-28FFDF9F6EDE}" destId="{BFB187D3-C4FD-4393-9862-EF57027A8787}" srcOrd="0" destOrd="0" presId="urn:microsoft.com/office/officeart/2005/8/layout/orgChart1"/>
    <dgm:cxn modelId="{7EEA8886-BE8A-4F70-A909-9C1C0D7DB869}" srcId="{E2318D25-4AFC-441C-BCC5-ECEF646AD1DB}" destId="{5ED20299-67A6-46DC-82FF-E164ECD1EC13}" srcOrd="0" destOrd="0" parTransId="{A685A945-31BE-46BC-A615-1E7D8CFF5E9F}" sibTransId="{F47BD435-B1A4-4888-B779-A6751FD0DEC3}"/>
    <dgm:cxn modelId="{7CD02F8B-D119-4BE3-A968-60C43933FC7C}" type="presOf" srcId="{19918142-EC0C-41B9-A8B8-2404091DD4E3}" destId="{0148886B-DD14-4359-8273-89E401010E39}" srcOrd="0" destOrd="0" presId="urn:microsoft.com/office/officeart/2005/8/layout/orgChart1"/>
    <dgm:cxn modelId="{3886658C-30B2-44D7-8DF4-B173B170FAED}" type="presOf" srcId="{1C2DDC0B-338D-4602-A7B2-9B07780C6FD6}" destId="{C038ABEA-F820-4E25-85EB-B88B2690A583}" srcOrd="1" destOrd="0" presId="urn:microsoft.com/office/officeart/2005/8/layout/orgChart1"/>
    <dgm:cxn modelId="{283D5D70-1C45-4A07-8B6B-7FAC84D137F7}" type="presOf" srcId="{B987A195-F09A-41BC-A2A1-560F09B5BA70}" destId="{941320AC-37A7-44F1-8123-B835EF34FC97}" srcOrd="0" destOrd="0" presId="urn:microsoft.com/office/officeart/2005/8/layout/orgChart1"/>
    <dgm:cxn modelId="{F03BAA0F-9132-4CA7-B39F-4288AAC79E83}" type="presOf" srcId="{1C2DDC0B-338D-4602-A7B2-9B07780C6FD6}" destId="{304A9D04-3158-4061-BD8C-7E4F0490E3EC}" srcOrd="0" destOrd="0" presId="urn:microsoft.com/office/officeart/2005/8/layout/orgChart1"/>
    <dgm:cxn modelId="{E8CC3AB8-D5DC-4DF7-9416-4223F23B44CE}" srcId="{96D1A9FB-4A5C-4DC9-B72F-0DD26EBC017D}" destId="{C1EC4EA0-04C6-4D08-9C40-D536767D7FBF}" srcOrd="0" destOrd="0" parTransId="{5087098B-5DB2-48F2-881C-296C34F936A7}" sibTransId="{61CFB1FF-91DB-41D9-95A7-AD49664218A6}"/>
    <dgm:cxn modelId="{7AD806BA-3BF4-4A6E-A39B-5BE818CA95BB}" srcId="{E2318D25-4AFC-441C-BCC5-ECEF646AD1DB}" destId="{572449F9-CC2E-4DF6-96A5-656654FDA63F}" srcOrd="3" destOrd="0" parTransId="{3B69CCC1-41DA-4133-9247-A8D58E7DAD0F}" sibTransId="{8660F61D-2D2E-4E45-BA7E-0E9231D2441D}"/>
    <dgm:cxn modelId="{0C8820B4-3227-4426-BC46-97BDEA574627}" srcId="{473D8593-5235-43D4-AD9E-1E14823D7C41}" destId="{31820F42-0E10-4D7E-8CE1-91D1543A3FEE}" srcOrd="0" destOrd="0" parTransId="{89A433E3-4326-478A-ADF5-112774CA3C93}" sibTransId="{9582EEC3-7A8F-43C4-BEFC-EE3D412A6A6A}"/>
    <dgm:cxn modelId="{30A94176-B8D2-4FD1-A5BD-EFB91183D236}" srcId="{F55BB4D7-9C83-4CBF-BD98-EFC83D0AF46A}" destId="{1C2DDC0B-338D-4602-A7B2-9B07780C6FD6}" srcOrd="0" destOrd="0" parTransId="{F9FDFD3E-55F4-4B39-927E-38564869F841}" sibTransId="{9DC3B0C5-205B-4AE7-9EB1-AA2DEBD39396}"/>
    <dgm:cxn modelId="{EFCCE8EC-60B0-4605-9D70-B45E19441390}" type="presOf" srcId="{5ED20299-67A6-46DC-82FF-E164ECD1EC13}" destId="{84E466A3-B91F-4737-8A30-D93ED7E26270}" srcOrd="0" destOrd="0" presId="urn:microsoft.com/office/officeart/2005/8/layout/orgChart1"/>
    <dgm:cxn modelId="{C70B2663-70EC-459F-B964-8D9AFA6FB954}" type="presOf" srcId="{96D1A9FB-4A5C-4DC9-B72F-0DD26EBC017D}" destId="{0EC222F2-289A-48C2-88E9-7B8C9301DE42}" srcOrd="1" destOrd="0" presId="urn:microsoft.com/office/officeart/2005/8/layout/orgChart1"/>
    <dgm:cxn modelId="{4841C295-3D42-4666-94CD-7A1B01E8E648}" type="presParOf" srcId="{2FAE0E8C-B638-4A3D-A90F-EDEAC407CB54}" destId="{E9EB66C9-17EE-42FC-B1A3-D39DB752C145}" srcOrd="0" destOrd="0" presId="urn:microsoft.com/office/officeart/2005/8/layout/orgChart1"/>
    <dgm:cxn modelId="{135B97AF-ABEB-484D-931D-A5514CDDCBFA}" type="presParOf" srcId="{E9EB66C9-17EE-42FC-B1A3-D39DB752C145}" destId="{6992CA65-2FA5-4D3C-B83D-4D5DDC851538}" srcOrd="0" destOrd="0" presId="urn:microsoft.com/office/officeart/2005/8/layout/orgChart1"/>
    <dgm:cxn modelId="{C94D176E-2F38-4584-B767-EBAC35EA90A0}" type="presParOf" srcId="{6992CA65-2FA5-4D3C-B83D-4D5DDC851538}" destId="{39470867-ACE4-4008-8AD4-1C4E5550AD87}" srcOrd="0" destOrd="0" presId="urn:microsoft.com/office/officeart/2005/8/layout/orgChart1"/>
    <dgm:cxn modelId="{1FE0A34F-2E73-4E16-8057-1BCA4616E16C}" type="presParOf" srcId="{6992CA65-2FA5-4D3C-B83D-4D5DDC851538}" destId="{ED0F0080-0B2B-40D9-8CE7-C5FBDE996138}" srcOrd="1" destOrd="0" presId="urn:microsoft.com/office/officeart/2005/8/layout/orgChart1"/>
    <dgm:cxn modelId="{3C04CE31-A867-49F5-9264-E2C5D280413F}" type="presParOf" srcId="{E9EB66C9-17EE-42FC-B1A3-D39DB752C145}" destId="{6108023B-E17E-4487-8742-B44283CA6AE1}" srcOrd="1" destOrd="0" presId="urn:microsoft.com/office/officeart/2005/8/layout/orgChart1"/>
    <dgm:cxn modelId="{24FB0F87-5941-482B-A00E-4604C94388F7}" type="presParOf" srcId="{6108023B-E17E-4487-8742-B44283CA6AE1}" destId="{DD6FEF55-2BDD-42E1-A5A7-004DF9E41E75}" srcOrd="0" destOrd="0" presId="urn:microsoft.com/office/officeart/2005/8/layout/orgChart1"/>
    <dgm:cxn modelId="{8C6BEDE5-6EDD-481C-8A96-F5E0B98F65B2}" type="presParOf" srcId="{6108023B-E17E-4487-8742-B44283CA6AE1}" destId="{EB19D0D0-2293-4943-823C-0EBE1A0F0B76}" srcOrd="1" destOrd="0" presId="urn:microsoft.com/office/officeart/2005/8/layout/orgChart1"/>
    <dgm:cxn modelId="{0FAD76DE-78F7-4865-B4D4-39D8E91B6440}" type="presParOf" srcId="{EB19D0D0-2293-4943-823C-0EBE1A0F0B76}" destId="{F013AE9E-329E-4B17-93E4-FF8F2A5DB917}" srcOrd="0" destOrd="0" presId="urn:microsoft.com/office/officeart/2005/8/layout/orgChart1"/>
    <dgm:cxn modelId="{631F9E4D-F73E-4563-9593-38F9B4535794}" type="presParOf" srcId="{F013AE9E-329E-4B17-93E4-FF8F2A5DB917}" destId="{04FC4774-72D2-48FD-B856-7DF001D7C551}" srcOrd="0" destOrd="0" presId="urn:microsoft.com/office/officeart/2005/8/layout/orgChart1"/>
    <dgm:cxn modelId="{89B0B3E9-29E9-48F9-9641-B8CB0341B833}" type="presParOf" srcId="{F013AE9E-329E-4B17-93E4-FF8F2A5DB917}" destId="{0EC222F2-289A-48C2-88E9-7B8C9301DE42}" srcOrd="1" destOrd="0" presId="urn:microsoft.com/office/officeart/2005/8/layout/orgChart1"/>
    <dgm:cxn modelId="{F5F13515-D56D-4DDE-9AE5-B7BC33DFE44A}" type="presParOf" srcId="{EB19D0D0-2293-4943-823C-0EBE1A0F0B76}" destId="{530CE6B3-7B76-4B68-A51C-90CB8D38905E}" srcOrd="1" destOrd="0" presId="urn:microsoft.com/office/officeart/2005/8/layout/orgChart1"/>
    <dgm:cxn modelId="{406EA128-02A1-42DB-8301-1F7689537936}" type="presParOf" srcId="{530CE6B3-7B76-4B68-A51C-90CB8D38905E}" destId="{DCE2A76B-0441-4747-B16D-39147571D4A1}" srcOrd="0" destOrd="0" presId="urn:microsoft.com/office/officeart/2005/8/layout/orgChart1"/>
    <dgm:cxn modelId="{0E74EB0D-D9F8-4027-A786-4F42DDC14049}" type="presParOf" srcId="{530CE6B3-7B76-4B68-A51C-90CB8D38905E}" destId="{AEC3D700-5915-4E02-B0AA-6161BE936445}" srcOrd="1" destOrd="0" presId="urn:microsoft.com/office/officeart/2005/8/layout/orgChart1"/>
    <dgm:cxn modelId="{630411BE-DC78-42C6-99FE-4A52715DC896}" type="presParOf" srcId="{AEC3D700-5915-4E02-B0AA-6161BE936445}" destId="{97AB9530-259F-46FD-9D60-739949535A26}" srcOrd="0" destOrd="0" presId="urn:microsoft.com/office/officeart/2005/8/layout/orgChart1"/>
    <dgm:cxn modelId="{B35DDD66-B568-44BE-99B8-91792D8355A0}" type="presParOf" srcId="{97AB9530-259F-46FD-9D60-739949535A26}" destId="{F5D73856-ED4B-4AB6-B413-40B1C882C9FE}" srcOrd="0" destOrd="0" presId="urn:microsoft.com/office/officeart/2005/8/layout/orgChart1"/>
    <dgm:cxn modelId="{05D7E501-46F4-4A47-94E6-A9FC898EB2DA}" type="presParOf" srcId="{97AB9530-259F-46FD-9D60-739949535A26}" destId="{871662A3-CE21-443C-9245-B6FF8F3BBA73}" srcOrd="1" destOrd="0" presId="urn:microsoft.com/office/officeart/2005/8/layout/orgChart1"/>
    <dgm:cxn modelId="{4DF0CC97-4E89-4E6A-911C-6B3B1498C3CA}" type="presParOf" srcId="{AEC3D700-5915-4E02-B0AA-6161BE936445}" destId="{A293F5BE-F8D6-4B32-8DA8-65E0F913C170}" srcOrd="1" destOrd="0" presId="urn:microsoft.com/office/officeart/2005/8/layout/orgChart1"/>
    <dgm:cxn modelId="{C60CA349-179A-4C23-A853-DA4D31892F67}" type="presParOf" srcId="{AEC3D700-5915-4E02-B0AA-6161BE936445}" destId="{D9F0FB39-14B1-49A3-88CC-EFF25AC44CB0}" srcOrd="2" destOrd="0" presId="urn:microsoft.com/office/officeart/2005/8/layout/orgChart1"/>
    <dgm:cxn modelId="{EEFE6C5E-1F8B-4AB0-B753-62D32EDE8800}" type="presParOf" srcId="{530CE6B3-7B76-4B68-A51C-90CB8D38905E}" destId="{768D7410-9EAF-4FB5-B5FA-6BB001644C91}" srcOrd="2" destOrd="0" presId="urn:microsoft.com/office/officeart/2005/8/layout/orgChart1"/>
    <dgm:cxn modelId="{4320BF8F-6AC1-4837-A915-2E05A479DBD9}" type="presParOf" srcId="{530CE6B3-7B76-4B68-A51C-90CB8D38905E}" destId="{5C5B250A-6345-498D-BE84-74CB310B1B63}" srcOrd="3" destOrd="0" presId="urn:microsoft.com/office/officeart/2005/8/layout/orgChart1"/>
    <dgm:cxn modelId="{C653F762-A0F4-4E85-935F-F9E35704005D}" type="presParOf" srcId="{5C5B250A-6345-498D-BE84-74CB310B1B63}" destId="{FBDE48FA-746C-4BD7-9644-D248B2A3A70C}" srcOrd="0" destOrd="0" presId="urn:microsoft.com/office/officeart/2005/8/layout/orgChart1"/>
    <dgm:cxn modelId="{530B7D99-E44C-4FB6-8448-CCE21C1CADE3}" type="presParOf" srcId="{FBDE48FA-746C-4BD7-9644-D248B2A3A70C}" destId="{0022F7A6-AA4B-4678-B66E-83B9672DBC6E}" srcOrd="0" destOrd="0" presId="urn:microsoft.com/office/officeart/2005/8/layout/orgChart1"/>
    <dgm:cxn modelId="{F8DA94C8-97A3-453D-9A85-9921590B6A20}" type="presParOf" srcId="{FBDE48FA-746C-4BD7-9644-D248B2A3A70C}" destId="{B08BFE01-DF13-4CAA-A1B5-DAB4F8A98698}" srcOrd="1" destOrd="0" presId="urn:microsoft.com/office/officeart/2005/8/layout/orgChart1"/>
    <dgm:cxn modelId="{E929D07E-8D40-4935-8897-40935668A623}" type="presParOf" srcId="{5C5B250A-6345-498D-BE84-74CB310B1B63}" destId="{CAF1FAAF-8B4B-49E6-B8BC-6B0A526D876C}" srcOrd="1" destOrd="0" presId="urn:microsoft.com/office/officeart/2005/8/layout/orgChart1"/>
    <dgm:cxn modelId="{46BDF363-8384-456B-B5EC-350EE1E8CFF0}" type="presParOf" srcId="{5C5B250A-6345-498D-BE84-74CB310B1B63}" destId="{11AF2FEF-909B-48DF-AAF4-249C3CBCEBB8}" srcOrd="2" destOrd="0" presId="urn:microsoft.com/office/officeart/2005/8/layout/orgChart1"/>
    <dgm:cxn modelId="{4081C689-BFFF-4EEF-A05E-428F20A85A70}" type="presParOf" srcId="{530CE6B3-7B76-4B68-A51C-90CB8D38905E}" destId="{904BB19D-3C9E-47C1-AE48-C404B88C10F3}" srcOrd="4" destOrd="0" presId="urn:microsoft.com/office/officeart/2005/8/layout/orgChart1"/>
    <dgm:cxn modelId="{D9FBCBBE-A2EA-48F6-B54E-82AC5292D22C}" type="presParOf" srcId="{530CE6B3-7B76-4B68-A51C-90CB8D38905E}" destId="{ED3DB62B-F10B-4752-8956-B5DCA5469B99}" srcOrd="5" destOrd="0" presId="urn:microsoft.com/office/officeart/2005/8/layout/orgChart1"/>
    <dgm:cxn modelId="{47DE4046-7D74-43C4-B032-D94201F36843}" type="presParOf" srcId="{ED3DB62B-F10B-4752-8956-B5DCA5469B99}" destId="{FE077F98-A995-40D0-B70C-52C1F5174E03}" srcOrd="0" destOrd="0" presId="urn:microsoft.com/office/officeart/2005/8/layout/orgChart1"/>
    <dgm:cxn modelId="{A21B3454-9F11-4D21-8191-1997A9CF33A0}" type="presParOf" srcId="{FE077F98-A995-40D0-B70C-52C1F5174E03}" destId="{46E36B09-C79E-4854-8798-35C792E015BD}" srcOrd="0" destOrd="0" presId="urn:microsoft.com/office/officeart/2005/8/layout/orgChart1"/>
    <dgm:cxn modelId="{07576CE6-E6E1-4E9D-8952-F4640DE8B93F}" type="presParOf" srcId="{FE077F98-A995-40D0-B70C-52C1F5174E03}" destId="{689F2362-9F08-4914-A1BB-1B802BFDBE7D}" srcOrd="1" destOrd="0" presId="urn:microsoft.com/office/officeart/2005/8/layout/orgChart1"/>
    <dgm:cxn modelId="{0955E8F3-0C9B-4809-A158-5819CB3E869F}" type="presParOf" srcId="{ED3DB62B-F10B-4752-8956-B5DCA5469B99}" destId="{BAC14DDB-B1EE-4764-B41C-95ED82B6D5C8}" srcOrd="1" destOrd="0" presId="urn:microsoft.com/office/officeart/2005/8/layout/orgChart1"/>
    <dgm:cxn modelId="{4370EAA3-6A56-44E1-BB6C-F1423A50667A}" type="presParOf" srcId="{ED3DB62B-F10B-4752-8956-B5DCA5469B99}" destId="{2D8BC74C-CF22-446F-AC0A-4FD517408233}" srcOrd="2" destOrd="0" presId="urn:microsoft.com/office/officeart/2005/8/layout/orgChart1"/>
    <dgm:cxn modelId="{4C5191FE-693E-4D75-95BC-A47AF20F6C8F}" type="presParOf" srcId="{EB19D0D0-2293-4943-823C-0EBE1A0F0B76}" destId="{6293269B-E71E-4F6E-8503-E3DBDC22EE6D}" srcOrd="2" destOrd="0" presId="urn:microsoft.com/office/officeart/2005/8/layout/orgChart1"/>
    <dgm:cxn modelId="{A68E3A67-6479-4545-A07E-42D51A705153}" type="presParOf" srcId="{6108023B-E17E-4487-8742-B44283CA6AE1}" destId="{941320AC-37A7-44F1-8123-B835EF34FC97}" srcOrd="2" destOrd="0" presId="urn:microsoft.com/office/officeart/2005/8/layout/orgChart1"/>
    <dgm:cxn modelId="{EB024F97-8B30-428A-878E-42975F77D0CD}" type="presParOf" srcId="{6108023B-E17E-4487-8742-B44283CA6AE1}" destId="{0360D2D7-7451-42EA-A0CA-9F6F59BFBD04}" srcOrd="3" destOrd="0" presId="urn:microsoft.com/office/officeart/2005/8/layout/orgChart1"/>
    <dgm:cxn modelId="{44338DDC-4EB3-4968-B4B6-51B7DABE528B}" type="presParOf" srcId="{0360D2D7-7451-42EA-A0CA-9F6F59BFBD04}" destId="{D1B8F972-BF8C-4D83-98B8-C6FBEB6EAABC}" srcOrd="0" destOrd="0" presId="urn:microsoft.com/office/officeart/2005/8/layout/orgChart1"/>
    <dgm:cxn modelId="{4942FA5D-73FF-41B0-A73D-B5F783B7314E}" type="presParOf" srcId="{D1B8F972-BF8C-4D83-98B8-C6FBEB6EAABC}" destId="{7AD776A3-2BFD-4737-853F-6A5FBD725114}" srcOrd="0" destOrd="0" presId="urn:microsoft.com/office/officeart/2005/8/layout/orgChart1"/>
    <dgm:cxn modelId="{4EDFD0C1-81DC-4110-8034-67650D48338A}" type="presParOf" srcId="{D1B8F972-BF8C-4D83-98B8-C6FBEB6EAABC}" destId="{AE4322AC-2DDB-45BB-A0E9-240EF723C529}" srcOrd="1" destOrd="0" presId="urn:microsoft.com/office/officeart/2005/8/layout/orgChart1"/>
    <dgm:cxn modelId="{CE99410B-6C09-411E-BD1E-0D69483E7736}" type="presParOf" srcId="{0360D2D7-7451-42EA-A0CA-9F6F59BFBD04}" destId="{670A2DD5-821E-4EE2-B949-48F122EBE4C1}" srcOrd="1" destOrd="0" presId="urn:microsoft.com/office/officeart/2005/8/layout/orgChart1"/>
    <dgm:cxn modelId="{8EA0D60C-035B-48B3-96E5-CE6E23A00881}" type="presParOf" srcId="{670A2DD5-821E-4EE2-B949-48F122EBE4C1}" destId="{AE1152E3-95CB-4923-B497-E05461874CA4}" srcOrd="0" destOrd="0" presId="urn:microsoft.com/office/officeart/2005/8/layout/orgChart1"/>
    <dgm:cxn modelId="{67A60A93-3C3F-40F7-9502-D3E3FA1A32C2}" type="presParOf" srcId="{670A2DD5-821E-4EE2-B949-48F122EBE4C1}" destId="{43D28CCB-9355-48C2-9887-F94F07C69743}" srcOrd="1" destOrd="0" presId="urn:microsoft.com/office/officeart/2005/8/layout/orgChart1"/>
    <dgm:cxn modelId="{BAC802F6-F896-4B05-84D3-0DBFEBA516C1}" type="presParOf" srcId="{43D28CCB-9355-48C2-9887-F94F07C69743}" destId="{CFADDBA6-0065-47CD-9F66-9BEAA75697B4}" srcOrd="0" destOrd="0" presId="urn:microsoft.com/office/officeart/2005/8/layout/orgChart1"/>
    <dgm:cxn modelId="{E6108284-6A67-4500-9C68-185E81F08DCE}" type="presParOf" srcId="{CFADDBA6-0065-47CD-9F66-9BEAA75697B4}" destId="{304A9D04-3158-4061-BD8C-7E4F0490E3EC}" srcOrd="0" destOrd="0" presId="urn:microsoft.com/office/officeart/2005/8/layout/orgChart1"/>
    <dgm:cxn modelId="{8F7B58E6-E48F-4047-A483-F34915E73C91}" type="presParOf" srcId="{CFADDBA6-0065-47CD-9F66-9BEAA75697B4}" destId="{C038ABEA-F820-4E25-85EB-B88B2690A583}" srcOrd="1" destOrd="0" presId="urn:microsoft.com/office/officeart/2005/8/layout/orgChart1"/>
    <dgm:cxn modelId="{5CC0E762-E109-47A7-A3BF-8D140D574E4F}" type="presParOf" srcId="{43D28CCB-9355-48C2-9887-F94F07C69743}" destId="{39CB2AD2-A731-44F1-9EF1-99C0E5D43AC7}" srcOrd="1" destOrd="0" presId="urn:microsoft.com/office/officeart/2005/8/layout/orgChart1"/>
    <dgm:cxn modelId="{0ACFDB76-28D6-464C-9A9E-3363ED12039C}" type="presParOf" srcId="{43D28CCB-9355-48C2-9887-F94F07C69743}" destId="{8688E99E-3A32-49CB-AD5F-F8A7C3F829EB}" srcOrd="2" destOrd="0" presId="urn:microsoft.com/office/officeart/2005/8/layout/orgChart1"/>
    <dgm:cxn modelId="{20B35836-103B-44F8-AE9A-DBE5C79BCF4B}" type="presParOf" srcId="{670A2DD5-821E-4EE2-B949-48F122EBE4C1}" destId="{BFB187D3-C4FD-4393-9862-EF57027A8787}" srcOrd="2" destOrd="0" presId="urn:microsoft.com/office/officeart/2005/8/layout/orgChart1"/>
    <dgm:cxn modelId="{FCD58247-47F7-4F37-B31C-58BC86CFAA72}" type="presParOf" srcId="{670A2DD5-821E-4EE2-B949-48F122EBE4C1}" destId="{B73DF131-F29E-41EC-A7FE-410126570038}" srcOrd="3" destOrd="0" presId="urn:microsoft.com/office/officeart/2005/8/layout/orgChart1"/>
    <dgm:cxn modelId="{9A97BB5B-2107-44D7-BBF5-682D6EF5A400}" type="presParOf" srcId="{B73DF131-F29E-41EC-A7FE-410126570038}" destId="{9D4FF39B-1A79-4E64-9180-EDF1B145114E}" srcOrd="0" destOrd="0" presId="urn:microsoft.com/office/officeart/2005/8/layout/orgChart1"/>
    <dgm:cxn modelId="{CC3E541F-7CA6-45E5-8AD9-28C37792314B}" type="presParOf" srcId="{9D4FF39B-1A79-4E64-9180-EDF1B145114E}" destId="{312B4BD3-0CF2-4601-A9DF-52ED5BB50120}" srcOrd="0" destOrd="0" presId="urn:microsoft.com/office/officeart/2005/8/layout/orgChart1"/>
    <dgm:cxn modelId="{5C949021-2994-4B5F-9C9C-63B04AF0F3BC}" type="presParOf" srcId="{9D4FF39B-1A79-4E64-9180-EDF1B145114E}" destId="{D529395F-4874-4C98-9F98-CD2D67FF7492}" srcOrd="1" destOrd="0" presId="urn:microsoft.com/office/officeart/2005/8/layout/orgChart1"/>
    <dgm:cxn modelId="{BACCFF57-E141-4D05-8D54-97A3DD4922B0}" type="presParOf" srcId="{B73DF131-F29E-41EC-A7FE-410126570038}" destId="{ADC6E213-4846-4D24-B05C-504F7EFFC5E0}" srcOrd="1" destOrd="0" presId="urn:microsoft.com/office/officeart/2005/8/layout/orgChart1"/>
    <dgm:cxn modelId="{E29BA5BE-2879-476D-B955-AD85C2374614}" type="presParOf" srcId="{B73DF131-F29E-41EC-A7FE-410126570038}" destId="{85F80361-F936-447B-88C5-0E651D76ECB7}" srcOrd="2" destOrd="0" presId="urn:microsoft.com/office/officeart/2005/8/layout/orgChart1"/>
    <dgm:cxn modelId="{80AA9919-257D-4155-932F-B3DB26DB776F}" type="presParOf" srcId="{0360D2D7-7451-42EA-A0CA-9F6F59BFBD04}" destId="{89772564-A843-4B17-9C4B-23F17201E1EE}" srcOrd="2" destOrd="0" presId="urn:microsoft.com/office/officeart/2005/8/layout/orgChart1"/>
    <dgm:cxn modelId="{01BF97C0-4165-4EF8-AB21-A739D028794C}" type="presParOf" srcId="{6108023B-E17E-4487-8742-B44283CA6AE1}" destId="{0148886B-DD14-4359-8273-89E401010E39}" srcOrd="4" destOrd="0" presId="urn:microsoft.com/office/officeart/2005/8/layout/orgChart1"/>
    <dgm:cxn modelId="{73081A3B-7343-4AC8-9FEF-B5845F07C019}" type="presParOf" srcId="{6108023B-E17E-4487-8742-B44283CA6AE1}" destId="{A68FEF67-B30E-418E-BDDB-1E4A11599330}" srcOrd="5" destOrd="0" presId="urn:microsoft.com/office/officeart/2005/8/layout/orgChart1"/>
    <dgm:cxn modelId="{B189B205-BE36-4E54-AEBA-656D6B55532B}" type="presParOf" srcId="{A68FEF67-B30E-418E-BDDB-1E4A11599330}" destId="{ACF89F15-BDDE-40A4-A0C6-029E88557BA9}" srcOrd="0" destOrd="0" presId="urn:microsoft.com/office/officeart/2005/8/layout/orgChart1"/>
    <dgm:cxn modelId="{01C275F2-C872-48A5-93B3-44E9708AEEA8}" type="presParOf" srcId="{ACF89F15-BDDE-40A4-A0C6-029E88557BA9}" destId="{5FFAC6FA-CFFC-4675-A3D1-6F674E13A850}" srcOrd="0" destOrd="0" presId="urn:microsoft.com/office/officeart/2005/8/layout/orgChart1"/>
    <dgm:cxn modelId="{AB9E458D-916D-46B8-9594-4C3A8B24AB70}" type="presParOf" srcId="{ACF89F15-BDDE-40A4-A0C6-029E88557BA9}" destId="{22D1E140-A4E8-4F59-8F01-D1CD9FF1CF0A}" srcOrd="1" destOrd="0" presId="urn:microsoft.com/office/officeart/2005/8/layout/orgChart1"/>
    <dgm:cxn modelId="{B8E17475-C3A6-4F33-B2FB-AEB38D536B41}" type="presParOf" srcId="{A68FEF67-B30E-418E-BDDB-1E4A11599330}" destId="{5380B12F-1282-4306-8E90-7A4E4F2A4CBE}" srcOrd="1" destOrd="0" presId="urn:microsoft.com/office/officeart/2005/8/layout/orgChart1"/>
    <dgm:cxn modelId="{7B8F24C0-9F47-4984-AD5D-0D7FAAFC8645}" type="presParOf" srcId="{5380B12F-1282-4306-8E90-7A4E4F2A4CBE}" destId="{4159C4D3-DE32-4237-ADCB-C6FE3DCCBDFF}" srcOrd="0" destOrd="0" presId="urn:microsoft.com/office/officeart/2005/8/layout/orgChart1"/>
    <dgm:cxn modelId="{7E304E6C-A4F4-450C-8476-347CC7E8CDE6}" type="presParOf" srcId="{5380B12F-1282-4306-8E90-7A4E4F2A4CBE}" destId="{C2E81A9C-29ED-4BD6-A7CA-99675FC6BCFE}" srcOrd="1" destOrd="0" presId="urn:microsoft.com/office/officeart/2005/8/layout/orgChart1"/>
    <dgm:cxn modelId="{710AC694-AE3C-4BB0-BC28-5D1657245A03}" type="presParOf" srcId="{C2E81A9C-29ED-4BD6-A7CA-99675FC6BCFE}" destId="{51CC8AC9-074F-403F-9574-AE51CAA5C8D3}" srcOrd="0" destOrd="0" presId="urn:microsoft.com/office/officeart/2005/8/layout/orgChart1"/>
    <dgm:cxn modelId="{1E506B38-20E8-424F-9E40-1273B548CA3D}" type="presParOf" srcId="{51CC8AC9-074F-403F-9574-AE51CAA5C8D3}" destId="{84E466A3-B91F-4737-8A30-D93ED7E26270}" srcOrd="0" destOrd="0" presId="urn:microsoft.com/office/officeart/2005/8/layout/orgChart1"/>
    <dgm:cxn modelId="{E3A4F7F7-B85D-43CB-BE7E-78C7E225AB1F}" type="presParOf" srcId="{51CC8AC9-074F-403F-9574-AE51CAA5C8D3}" destId="{83A17784-CF20-4243-B238-0B8A763B3D3E}" srcOrd="1" destOrd="0" presId="urn:microsoft.com/office/officeart/2005/8/layout/orgChart1"/>
    <dgm:cxn modelId="{1D2B42E0-14BD-472F-BF88-582BA762E06D}" type="presParOf" srcId="{C2E81A9C-29ED-4BD6-A7CA-99675FC6BCFE}" destId="{D1890525-00A8-46D7-A9FC-FA878500F940}" srcOrd="1" destOrd="0" presId="urn:microsoft.com/office/officeart/2005/8/layout/orgChart1"/>
    <dgm:cxn modelId="{2C9938B1-3EDF-441A-A0AF-8F5E2DA0978A}" type="presParOf" srcId="{C2E81A9C-29ED-4BD6-A7CA-99675FC6BCFE}" destId="{07C522D8-EA59-4192-ABF5-5ED1A7E448BF}" srcOrd="2" destOrd="0" presId="urn:microsoft.com/office/officeart/2005/8/layout/orgChart1"/>
    <dgm:cxn modelId="{113D25D0-D0A2-4103-B646-57F87A2CE517}" type="presParOf" srcId="{5380B12F-1282-4306-8E90-7A4E4F2A4CBE}" destId="{3DFA15F1-9078-4738-96F8-F78D90943E53}" srcOrd="2" destOrd="0" presId="urn:microsoft.com/office/officeart/2005/8/layout/orgChart1"/>
    <dgm:cxn modelId="{BE4B290A-CBE7-48F1-80FC-E19463F2B903}" type="presParOf" srcId="{5380B12F-1282-4306-8E90-7A4E4F2A4CBE}" destId="{7455A0B5-70A3-4A31-8C8A-0449319CC6B1}" srcOrd="3" destOrd="0" presId="urn:microsoft.com/office/officeart/2005/8/layout/orgChart1"/>
    <dgm:cxn modelId="{ECF0B265-02EB-4515-8D0F-492C31807930}" type="presParOf" srcId="{7455A0B5-70A3-4A31-8C8A-0449319CC6B1}" destId="{5281A0FA-90BF-4D29-AF10-8EC243A866BB}" srcOrd="0" destOrd="0" presId="urn:microsoft.com/office/officeart/2005/8/layout/orgChart1"/>
    <dgm:cxn modelId="{EC8E25D6-1A33-470B-B964-C38A0E85D218}" type="presParOf" srcId="{5281A0FA-90BF-4D29-AF10-8EC243A866BB}" destId="{B2C1B89C-4B36-429A-8C6D-8BCBDDA3844C}" srcOrd="0" destOrd="0" presId="urn:microsoft.com/office/officeart/2005/8/layout/orgChart1"/>
    <dgm:cxn modelId="{A1847486-8677-455C-8B8F-693127C09BF4}" type="presParOf" srcId="{5281A0FA-90BF-4D29-AF10-8EC243A866BB}" destId="{809431BF-50BA-45DF-953C-8DEDDA753C90}" srcOrd="1" destOrd="0" presId="urn:microsoft.com/office/officeart/2005/8/layout/orgChart1"/>
    <dgm:cxn modelId="{BA0058F1-506A-425E-86E3-2E35AC6D830E}" type="presParOf" srcId="{7455A0B5-70A3-4A31-8C8A-0449319CC6B1}" destId="{854C397D-22F1-44B4-8FF7-0E2EF80FD5CB}" srcOrd="1" destOrd="0" presId="urn:microsoft.com/office/officeart/2005/8/layout/orgChart1"/>
    <dgm:cxn modelId="{02AA52D7-BE0D-4A0F-BE5B-BA3F7BAF7B06}" type="presParOf" srcId="{7455A0B5-70A3-4A31-8C8A-0449319CC6B1}" destId="{81E8E3EE-24C5-45A4-9171-0C90B9EA32CC}" srcOrd="2" destOrd="0" presId="urn:microsoft.com/office/officeart/2005/8/layout/orgChart1"/>
    <dgm:cxn modelId="{D73A6210-317C-42B8-BD99-426A91259A91}" type="presParOf" srcId="{5380B12F-1282-4306-8E90-7A4E4F2A4CBE}" destId="{50796C88-C242-415E-A48E-A617F52D7330}" srcOrd="4" destOrd="0" presId="urn:microsoft.com/office/officeart/2005/8/layout/orgChart1"/>
    <dgm:cxn modelId="{C332C20F-62F1-4E10-BB98-51E9B5089B95}" type="presParOf" srcId="{5380B12F-1282-4306-8E90-7A4E4F2A4CBE}" destId="{A25C6F0B-50CE-46B3-8F20-7F2339062D8B}" srcOrd="5" destOrd="0" presId="urn:microsoft.com/office/officeart/2005/8/layout/orgChart1"/>
    <dgm:cxn modelId="{D046D70C-1234-4A60-A1D3-AC81EB41F1EA}" type="presParOf" srcId="{A25C6F0B-50CE-46B3-8F20-7F2339062D8B}" destId="{F8CA93DB-BB2D-492E-96ED-B96111CB5C0F}" srcOrd="0" destOrd="0" presId="urn:microsoft.com/office/officeart/2005/8/layout/orgChart1"/>
    <dgm:cxn modelId="{DB3B0CFD-1B4A-4CB0-9768-1DBE89747A5A}" type="presParOf" srcId="{F8CA93DB-BB2D-492E-96ED-B96111CB5C0F}" destId="{3D4BC6A0-6EE3-461A-82B5-05FEF0CE14FA}" srcOrd="0" destOrd="0" presId="urn:microsoft.com/office/officeart/2005/8/layout/orgChart1"/>
    <dgm:cxn modelId="{0A1E59AE-23C9-4F7B-AA45-3F6B8C2CF2AD}" type="presParOf" srcId="{F8CA93DB-BB2D-492E-96ED-B96111CB5C0F}" destId="{659E0C4F-19B5-4663-A520-E2264402022B}" srcOrd="1" destOrd="0" presId="urn:microsoft.com/office/officeart/2005/8/layout/orgChart1"/>
    <dgm:cxn modelId="{B4AC67B2-D3B4-4479-9665-300306C0BCFF}" type="presParOf" srcId="{A25C6F0B-50CE-46B3-8F20-7F2339062D8B}" destId="{A5EA6AB0-6B15-499C-972C-BCD7F3D5DD90}" srcOrd="1" destOrd="0" presId="urn:microsoft.com/office/officeart/2005/8/layout/orgChart1"/>
    <dgm:cxn modelId="{BC619D66-8806-4699-BFD9-4080432A5D75}" type="presParOf" srcId="{A25C6F0B-50CE-46B3-8F20-7F2339062D8B}" destId="{E55943AA-1EC2-4E29-93BA-B34621438966}" srcOrd="2" destOrd="0" presId="urn:microsoft.com/office/officeart/2005/8/layout/orgChart1"/>
    <dgm:cxn modelId="{6513C1FF-C304-4BEB-82DA-45D702566D29}" type="presParOf" srcId="{5380B12F-1282-4306-8E90-7A4E4F2A4CBE}" destId="{90BAC886-11E3-471E-A519-4914ADD0BA88}" srcOrd="6" destOrd="0" presId="urn:microsoft.com/office/officeart/2005/8/layout/orgChart1"/>
    <dgm:cxn modelId="{67712FF4-D4ED-4BC1-B46A-88EB792B57A1}" type="presParOf" srcId="{5380B12F-1282-4306-8E90-7A4E4F2A4CBE}" destId="{9B58BD66-6718-4AE4-B64D-502733C54741}" srcOrd="7" destOrd="0" presId="urn:microsoft.com/office/officeart/2005/8/layout/orgChart1"/>
    <dgm:cxn modelId="{9837B427-3D53-4087-9312-5E4843B7110E}" type="presParOf" srcId="{9B58BD66-6718-4AE4-B64D-502733C54741}" destId="{8627F574-CD3E-4D1B-B5F3-C4EA57A45613}" srcOrd="0" destOrd="0" presId="urn:microsoft.com/office/officeart/2005/8/layout/orgChart1"/>
    <dgm:cxn modelId="{535A78D5-8EC8-4C90-8250-AE65747D0EDF}" type="presParOf" srcId="{8627F574-CD3E-4D1B-B5F3-C4EA57A45613}" destId="{D2416C7D-7411-42B6-AA16-A03266ED8555}" srcOrd="0" destOrd="0" presId="urn:microsoft.com/office/officeart/2005/8/layout/orgChart1"/>
    <dgm:cxn modelId="{B73A8AC7-697E-40A3-92E1-447F3C4D662B}" type="presParOf" srcId="{8627F574-CD3E-4D1B-B5F3-C4EA57A45613}" destId="{4B98B96A-B5ED-4C29-AC53-4CBF9748BDE0}" srcOrd="1" destOrd="0" presId="urn:microsoft.com/office/officeart/2005/8/layout/orgChart1"/>
    <dgm:cxn modelId="{93DE1D96-509E-4E46-B4AF-C4EC016D268E}" type="presParOf" srcId="{9B58BD66-6718-4AE4-B64D-502733C54741}" destId="{50B4ABA0-1A10-4C49-B6F5-C63C57DEFCA2}" srcOrd="1" destOrd="0" presId="urn:microsoft.com/office/officeart/2005/8/layout/orgChart1"/>
    <dgm:cxn modelId="{39A39820-F089-4BD4-9F0D-9A588FC04A8B}" type="presParOf" srcId="{9B58BD66-6718-4AE4-B64D-502733C54741}" destId="{66BCE27D-00C8-4A0D-83E9-4F0C9886298F}" srcOrd="2" destOrd="0" presId="urn:microsoft.com/office/officeart/2005/8/layout/orgChart1"/>
    <dgm:cxn modelId="{D185FC64-42D9-492F-85F8-F590564A4BC0}" type="presParOf" srcId="{A68FEF67-B30E-418E-BDDB-1E4A11599330}" destId="{92EFC721-142D-4C1B-8AE7-1E0E9E2D0999}" srcOrd="2" destOrd="0" presId="urn:microsoft.com/office/officeart/2005/8/layout/orgChart1"/>
    <dgm:cxn modelId="{C17431A1-050C-45C7-8C70-240064FDCA37}" type="presParOf" srcId="{E9EB66C9-17EE-42FC-B1A3-D39DB752C145}" destId="{005FFBE6-1679-4AD0-B723-48C89DC63DB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BAC886-11E3-471E-A519-4914ADD0BA88}">
      <dsp:nvSpPr>
        <dsp:cNvPr id="0" name=""/>
        <dsp:cNvSpPr/>
      </dsp:nvSpPr>
      <dsp:spPr>
        <a:xfrm>
          <a:off x="5366115" y="1778368"/>
          <a:ext cx="418215" cy="38016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01647"/>
              </a:lnTo>
              <a:lnTo>
                <a:pt x="418215" y="3801647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25400" prstMaterial="plastic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50796C88-C242-415E-A48E-A617F52D7330}">
      <dsp:nvSpPr>
        <dsp:cNvPr id="0" name=""/>
        <dsp:cNvSpPr/>
      </dsp:nvSpPr>
      <dsp:spPr>
        <a:xfrm>
          <a:off x="5366115" y="1778368"/>
          <a:ext cx="418215" cy="27594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9496"/>
              </a:lnTo>
              <a:lnTo>
                <a:pt x="418215" y="2759496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25400" prstMaterial="plastic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3DFA15F1-9078-4738-96F8-F78D90943E53}">
      <dsp:nvSpPr>
        <dsp:cNvPr id="0" name=""/>
        <dsp:cNvSpPr/>
      </dsp:nvSpPr>
      <dsp:spPr>
        <a:xfrm>
          <a:off x="5366115" y="1778368"/>
          <a:ext cx="418215" cy="17173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17346"/>
              </a:lnTo>
              <a:lnTo>
                <a:pt x="418215" y="1717346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25400" prstMaterial="plastic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4159C4D3-DE32-4237-ADCB-C6FE3DCCBDFF}">
      <dsp:nvSpPr>
        <dsp:cNvPr id="0" name=""/>
        <dsp:cNvSpPr/>
      </dsp:nvSpPr>
      <dsp:spPr>
        <a:xfrm>
          <a:off x="5366115" y="1778368"/>
          <a:ext cx="418215" cy="6751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75195"/>
              </a:lnTo>
              <a:lnTo>
                <a:pt x="418215" y="675195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25400" prstMaterial="plastic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0148886B-DD14-4359-8273-89E401010E39}">
      <dsp:nvSpPr>
        <dsp:cNvPr id="0" name=""/>
        <dsp:cNvSpPr/>
      </dsp:nvSpPr>
      <dsp:spPr>
        <a:xfrm>
          <a:off x="4337279" y="736218"/>
          <a:ext cx="2144077" cy="3082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4120"/>
              </a:lnTo>
              <a:lnTo>
                <a:pt x="2144077" y="154120"/>
              </a:lnTo>
              <a:lnTo>
                <a:pt x="2144077" y="30824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25400" prstMaterial="plastic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FB187D3-C4FD-4393-9862-EF57027A8787}">
      <dsp:nvSpPr>
        <dsp:cNvPr id="0" name=""/>
        <dsp:cNvSpPr/>
      </dsp:nvSpPr>
      <dsp:spPr>
        <a:xfrm>
          <a:off x="3017990" y="1778368"/>
          <a:ext cx="293512" cy="17173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17346"/>
              </a:lnTo>
              <a:lnTo>
                <a:pt x="293512" y="1717346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25400" prstMaterial="plastic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AE1152E3-95CB-4923-B497-E05461874CA4}">
      <dsp:nvSpPr>
        <dsp:cNvPr id="0" name=""/>
        <dsp:cNvSpPr/>
      </dsp:nvSpPr>
      <dsp:spPr>
        <a:xfrm>
          <a:off x="3017990" y="1778368"/>
          <a:ext cx="293512" cy="6751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75195"/>
              </a:lnTo>
              <a:lnTo>
                <a:pt x="293512" y="675195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25400" prstMaterial="plastic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941320AC-37A7-44F1-8123-B835EF34FC97}">
      <dsp:nvSpPr>
        <dsp:cNvPr id="0" name=""/>
        <dsp:cNvSpPr/>
      </dsp:nvSpPr>
      <dsp:spPr>
        <a:xfrm>
          <a:off x="3800689" y="736218"/>
          <a:ext cx="536590" cy="308241"/>
        </a:xfrm>
        <a:custGeom>
          <a:avLst/>
          <a:gdLst/>
          <a:ahLst/>
          <a:cxnLst/>
          <a:rect l="0" t="0" r="0" b="0"/>
          <a:pathLst>
            <a:path>
              <a:moveTo>
                <a:pt x="536590" y="0"/>
              </a:moveTo>
              <a:lnTo>
                <a:pt x="536590" y="154120"/>
              </a:lnTo>
              <a:lnTo>
                <a:pt x="0" y="154120"/>
              </a:lnTo>
              <a:lnTo>
                <a:pt x="0" y="30824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25400" prstMaterial="plastic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904BB19D-3C9E-47C1-AE48-C404B88C10F3}">
      <dsp:nvSpPr>
        <dsp:cNvPr id="0" name=""/>
        <dsp:cNvSpPr/>
      </dsp:nvSpPr>
      <dsp:spPr>
        <a:xfrm>
          <a:off x="970642" y="1778368"/>
          <a:ext cx="257238" cy="27594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9496"/>
              </a:lnTo>
              <a:lnTo>
                <a:pt x="257238" y="2759496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25400" prstMaterial="plastic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768D7410-9EAF-4FB5-B5FA-6BB001644C91}">
      <dsp:nvSpPr>
        <dsp:cNvPr id="0" name=""/>
        <dsp:cNvSpPr/>
      </dsp:nvSpPr>
      <dsp:spPr>
        <a:xfrm>
          <a:off x="970642" y="1778368"/>
          <a:ext cx="257238" cy="17173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17346"/>
              </a:lnTo>
              <a:lnTo>
                <a:pt x="257238" y="1717346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25400" prstMaterial="plastic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DCE2A76B-0441-4747-B16D-39147571D4A1}">
      <dsp:nvSpPr>
        <dsp:cNvPr id="0" name=""/>
        <dsp:cNvSpPr/>
      </dsp:nvSpPr>
      <dsp:spPr>
        <a:xfrm>
          <a:off x="970642" y="1778368"/>
          <a:ext cx="257238" cy="6751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75195"/>
              </a:lnTo>
              <a:lnTo>
                <a:pt x="257238" y="675195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25400" prstMaterial="plastic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DD6FEF55-2BDD-42E1-A5A7-004DF9E41E75}">
      <dsp:nvSpPr>
        <dsp:cNvPr id="0" name=""/>
        <dsp:cNvSpPr/>
      </dsp:nvSpPr>
      <dsp:spPr>
        <a:xfrm>
          <a:off x="1656611" y="736218"/>
          <a:ext cx="2680667" cy="308241"/>
        </a:xfrm>
        <a:custGeom>
          <a:avLst/>
          <a:gdLst/>
          <a:ahLst/>
          <a:cxnLst/>
          <a:rect l="0" t="0" r="0" b="0"/>
          <a:pathLst>
            <a:path>
              <a:moveTo>
                <a:pt x="2680667" y="0"/>
              </a:moveTo>
              <a:lnTo>
                <a:pt x="2680667" y="154120"/>
              </a:lnTo>
              <a:lnTo>
                <a:pt x="0" y="154120"/>
              </a:lnTo>
              <a:lnTo>
                <a:pt x="0" y="30824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25400" prstMaterial="plastic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39470867-ACE4-4008-8AD4-1C4E5550AD87}">
      <dsp:nvSpPr>
        <dsp:cNvPr id="0" name=""/>
        <dsp:cNvSpPr/>
      </dsp:nvSpPr>
      <dsp:spPr>
        <a:xfrm>
          <a:off x="2312858" y="2309"/>
          <a:ext cx="4048842" cy="73390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glow" dir="tl">
            <a:rot lat="0" lon="0" rev="1800000"/>
          </a:lightRig>
        </a:scene3d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New Level 2.0</a:t>
          </a:r>
          <a:endParaRPr lang="ru-RU" sz="2100" kern="1200" dirty="0"/>
        </a:p>
      </dsp:txBody>
      <dsp:txXfrm>
        <a:off x="2312858" y="2309"/>
        <a:ext cx="4048842" cy="733908"/>
      </dsp:txXfrm>
    </dsp:sp>
    <dsp:sp modelId="{04FC4774-72D2-48FD-B856-7DF001D7C551}">
      <dsp:nvSpPr>
        <dsp:cNvPr id="0" name=""/>
        <dsp:cNvSpPr/>
      </dsp:nvSpPr>
      <dsp:spPr>
        <a:xfrm>
          <a:off x="799149" y="1044460"/>
          <a:ext cx="1714924" cy="733908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glow" dir="tl">
            <a:rot lat="0" lon="0" rev="1800000"/>
          </a:lightRig>
        </a:scene3d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Расширения</a:t>
          </a:r>
          <a:endParaRPr lang="ru-RU" sz="2100" kern="1200" dirty="0"/>
        </a:p>
      </dsp:txBody>
      <dsp:txXfrm>
        <a:off x="799149" y="1044460"/>
        <a:ext cx="1714924" cy="733908"/>
      </dsp:txXfrm>
    </dsp:sp>
    <dsp:sp modelId="{F5D73856-ED4B-4AB6-B413-40B1C882C9FE}">
      <dsp:nvSpPr>
        <dsp:cNvPr id="0" name=""/>
        <dsp:cNvSpPr/>
      </dsp:nvSpPr>
      <dsp:spPr>
        <a:xfrm>
          <a:off x="1227880" y="2086610"/>
          <a:ext cx="1467817" cy="7339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glow" dir="tl">
            <a:rot lat="0" lon="0" rev="1800000"/>
          </a:lightRig>
        </a:scene3d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Я лидер</a:t>
          </a:r>
          <a:endParaRPr lang="ru-RU" sz="2100" kern="1200" dirty="0"/>
        </a:p>
      </dsp:txBody>
      <dsp:txXfrm>
        <a:off x="1227880" y="2086610"/>
        <a:ext cx="1467817" cy="733908"/>
      </dsp:txXfrm>
    </dsp:sp>
    <dsp:sp modelId="{0022F7A6-AA4B-4678-B66E-83B9672DBC6E}">
      <dsp:nvSpPr>
        <dsp:cNvPr id="0" name=""/>
        <dsp:cNvSpPr/>
      </dsp:nvSpPr>
      <dsp:spPr>
        <a:xfrm>
          <a:off x="1227880" y="3128760"/>
          <a:ext cx="1467817" cy="7339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glow" dir="tl">
            <a:rot lat="0" lon="0" rev="1800000"/>
          </a:lightRig>
        </a:scene3d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Brand team </a:t>
          </a:r>
          <a:r>
            <a:rPr lang="ru-RU" sz="2100" kern="1200" dirty="0" smtClean="0"/>
            <a:t>лидер</a:t>
          </a:r>
          <a:endParaRPr lang="ru-RU" sz="2100" kern="1200" dirty="0"/>
        </a:p>
      </dsp:txBody>
      <dsp:txXfrm>
        <a:off x="1227880" y="3128760"/>
        <a:ext cx="1467817" cy="733908"/>
      </dsp:txXfrm>
    </dsp:sp>
    <dsp:sp modelId="{46E36B09-C79E-4854-8798-35C792E015BD}">
      <dsp:nvSpPr>
        <dsp:cNvPr id="0" name=""/>
        <dsp:cNvSpPr/>
      </dsp:nvSpPr>
      <dsp:spPr>
        <a:xfrm>
          <a:off x="1227880" y="4170911"/>
          <a:ext cx="1467817" cy="7339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glow" dir="tl">
            <a:rot lat="0" lon="0" rev="1800000"/>
          </a:lightRig>
        </a:scene3d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Бонусы, аукцион…</a:t>
          </a:r>
          <a:endParaRPr lang="ru-RU" sz="2100" kern="1200" dirty="0"/>
        </a:p>
      </dsp:txBody>
      <dsp:txXfrm>
        <a:off x="1227880" y="4170911"/>
        <a:ext cx="1467817" cy="733908"/>
      </dsp:txXfrm>
    </dsp:sp>
    <dsp:sp modelId="{7AD776A3-2BFD-4737-853F-6A5FBD725114}">
      <dsp:nvSpPr>
        <dsp:cNvPr id="0" name=""/>
        <dsp:cNvSpPr/>
      </dsp:nvSpPr>
      <dsp:spPr>
        <a:xfrm>
          <a:off x="2822315" y="1044460"/>
          <a:ext cx="1956747" cy="733908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glow" dir="tl">
            <a:rot lat="0" lon="0" rev="1800000"/>
          </a:lightRig>
        </a:scene3d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Бинарный  план</a:t>
          </a:r>
          <a:endParaRPr lang="ru-RU" sz="2100" kern="1200" dirty="0"/>
        </a:p>
      </dsp:txBody>
      <dsp:txXfrm>
        <a:off x="2822315" y="1044460"/>
        <a:ext cx="1956747" cy="733908"/>
      </dsp:txXfrm>
    </dsp:sp>
    <dsp:sp modelId="{304A9D04-3158-4061-BD8C-7E4F0490E3EC}">
      <dsp:nvSpPr>
        <dsp:cNvPr id="0" name=""/>
        <dsp:cNvSpPr/>
      </dsp:nvSpPr>
      <dsp:spPr>
        <a:xfrm>
          <a:off x="3311502" y="2086610"/>
          <a:ext cx="1634722" cy="7339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glow" dir="tl">
            <a:rot lat="0" lon="0" rev="1800000"/>
          </a:lightRig>
        </a:scene3d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Личная продажа</a:t>
          </a:r>
          <a:endParaRPr lang="ru-RU" sz="2100" kern="1200" dirty="0"/>
        </a:p>
      </dsp:txBody>
      <dsp:txXfrm>
        <a:off x="3311502" y="2086610"/>
        <a:ext cx="1634722" cy="733908"/>
      </dsp:txXfrm>
    </dsp:sp>
    <dsp:sp modelId="{312B4BD3-0CF2-4601-A9DF-52ED5BB50120}">
      <dsp:nvSpPr>
        <dsp:cNvPr id="0" name=""/>
        <dsp:cNvSpPr/>
      </dsp:nvSpPr>
      <dsp:spPr>
        <a:xfrm>
          <a:off x="3311502" y="3128760"/>
          <a:ext cx="1585727" cy="7339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glow" dir="tl">
            <a:rot lat="0" lon="0" rev="1800000"/>
          </a:lightRig>
        </a:scene3d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Бинарный чек</a:t>
          </a:r>
          <a:endParaRPr lang="ru-RU" sz="2100" kern="1200" dirty="0"/>
        </a:p>
      </dsp:txBody>
      <dsp:txXfrm>
        <a:off x="3311502" y="3128760"/>
        <a:ext cx="1585727" cy="733908"/>
      </dsp:txXfrm>
    </dsp:sp>
    <dsp:sp modelId="{5FFAC6FA-CFFC-4675-A3D1-6F674E13A850}">
      <dsp:nvSpPr>
        <dsp:cNvPr id="0" name=""/>
        <dsp:cNvSpPr/>
      </dsp:nvSpPr>
      <dsp:spPr>
        <a:xfrm>
          <a:off x="5087304" y="1044460"/>
          <a:ext cx="2788104" cy="733908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glow" dir="tl">
            <a:rot lat="0" lon="0" rev="1800000"/>
          </a:lightRig>
        </a:scene3d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Линейный план</a:t>
          </a:r>
          <a:endParaRPr lang="ru-RU" sz="2100" kern="1200" dirty="0"/>
        </a:p>
      </dsp:txBody>
      <dsp:txXfrm>
        <a:off x="5087304" y="1044460"/>
        <a:ext cx="2788104" cy="733908"/>
      </dsp:txXfrm>
    </dsp:sp>
    <dsp:sp modelId="{84E466A3-B91F-4737-8A30-D93ED7E26270}">
      <dsp:nvSpPr>
        <dsp:cNvPr id="0" name=""/>
        <dsp:cNvSpPr/>
      </dsp:nvSpPr>
      <dsp:spPr>
        <a:xfrm>
          <a:off x="5784330" y="2086610"/>
          <a:ext cx="2560519" cy="7339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glow" dir="tl">
            <a:rot lat="0" lon="0" rev="1800000"/>
          </a:lightRig>
        </a:scene3d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Team Check</a:t>
          </a:r>
          <a:endParaRPr lang="ru-RU" sz="2100" kern="1200" dirty="0"/>
        </a:p>
      </dsp:txBody>
      <dsp:txXfrm>
        <a:off x="5784330" y="2086610"/>
        <a:ext cx="2560519" cy="733908"/>
      </dsp:txXfrm>
    </dsp:sp>
    <dsp:sp modelId="{B2C1B89C-4B36-429A-8C6D-8BCBDDA3844C}">
      <dsp:nvSpPr>
        <dsp:cNvPr id="0" name=""/>
        <dsp:cNvSpPr/>
      </dsp:nvSpPr>
      <dsp:spPr>
        <a:xfrm>
          <a:off x="5784330" y="3128760"/>
          <a:ext cx="2185506" cy="7339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glow" dir="tl">
            <a:rot lat="0" lon="0" rev="1800000"/>
          </a:lightRig>
        </a:scene3d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Brand Team</a:t>
          </a:r>
          <a:endParaRPr lang="ru-RU" sz="2100" kern="1200" dirty="0"/>
        </a:p>
      </dsp:txBody>
      <dsp:txXfrm>
        <a:off x="5784330" y="3128760"/>
        <a:ext cx="2185506" cy="733908"/>
      </dsp:txXfrm>
    </dsp:sp>
    <dsp:sp modelId="{3D4BC6A0-6EE3-461A-82B5-05FEF0CE14FA}">
      <dsp:nvSpPr>
        <dsp:cNvPr id="0" name=""/>
        <dsp:cNvSpPr/>
      </dsp:nvSpPr>
      <dsp:spPr>
        <a:xfrm>
          <a:off x="5784330" y="4170911"/>
          <a:ext cx="2388300" cy="7339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glow" dir="tl">
            <a:rot lat="0" lon="0" rev="1800000"/>
          </a:lightRig>
        </a:scene3d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Ролловеры </a:t>
          </a:r>
          <a:r>
            <a:rPr lang="ru-RU" sz="2100" kern="1200" dirty="0" err="1" smtClean="0"/>
            <a:t>инвест</a:t>
          </a:r>
          <a:r>
            <a:rPr lang="ru-RU" sz="2100" kern="1200" dirty="0" smtClean="0"/>
            <a:t> портфеля</a:t>
          </a:r>
          <a:endParaRPr lang="ru-RU" sz="2100" kern="1200" dirty="0"/>
        </a:p>
      </dsp:txBody>
      <dsp:txXfrm>
        <a:off x="5784330" y="4170911"/>
        <a:ext cx="2388300" cy="733908"/>
      </dsp:txXfrm>
    </dsp:sp>
    <dsp:sp modelId="{D2416C7D-7411-42B6-AA16-A03266ED8555}">
      <dsp:nvSpPr>
        <dsp:cNvPr id="0" name=""/>
        <dsp:cNvSpPr/>
      </dsp:nvSpPr>
      <dsp:spPr>
        <a:xfrm>
          <a:off x="5784330" y="5213061"/>
          <a:ext cx="2232711" cy="7339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glow" dir="tl">
            <a:rot lat="0" lon="0" rev="1800000"/>
          </a:lightRig>
        </a:scene3d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0" i="0" kern="1200" dirty="0" smtClean="0"/>
            <a:t>Комиссия 2,2-3.2%</a:t>
          </a:r>
          <a:endParaRPr lang="ru-RU" sz="2100" b="0" kern="1200" dirty="0"/>
        </a:p>
      </dsp:txBody>
      <dsp:txXfrm>
        <a:off x="5784330" y="5213061"/>
        <a:ext cx="2232711" cy="7339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3F373F-B6D0-4679-B259-CD3FF303B7B9}" type="datetimeFigureOut">
              <a:rPr lang="ru-RU" smtClean="0"/>
              <a:pPr/>
              <a:t>07.05.2014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B8DD5D-6961-43F3-A16F-D9FE0E7BA9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15799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Задача</a:t>
            </a:r>
            <a:r>
              <a:rPr lang="ru-RU" baseline="0" dirty="0" smtClean="0"/>
              <a:t> слайда</a:t>
            </a:r>
          </a:p>
          <a:p>
            <a:r>
              <a:rPr lang="ru-RU" baseline="0" dirty="0" smtClean="0"/>
              <a:t>Что символизирует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8DD5D-6961-43F3-A16F-D9FE0E7BA99F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37160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Задача</a:t>
            </a:r>
            <a:r>
              <a:rPr lang="ru-RU" baseline="0" dirty="0" smtClean="0"/>
              <a:t> слайда</a:t>
            </a:r>
          </a:p>
          <a:p>
            <a:r>
              <a:rPr lang="ru-RU" baseline="0" dirty="0" smtClean="0"/>
              <a:t>Что символизирует</a:t>
            </a:r>
          </a:p>
          <a:p>
            <a:r>
              <a:rPr lang="ru-RU" dirty="0" smtClean="0"/>
              <a:t>Расчёт ведётся исходя</a:t>
            </a:r>
            <a:r>
              <a:rPr lang="ru-RU" baseline="0" dirty="0" smtClean="0"/>
              <a:t> из условий минимальны инвестиционных требований ( п. 9.3).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8DD5D-6961-43F3-A16F-D9FE0E7BA99F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37160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Задача</a:t>
            </a:r>
            <a:r>
              <a:rPr lang="ru-RU" baseline="0" dirty="0" smtClean="0"/>
              <a:t> слайда</a:t>
            </a:r>
          </a:p>
          <a:p>
            <a:r>
              <a:rPr lang="ru-RU" baseline="0" dirty="0" smtClean="0"/>
              <a:t>Что символизирует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8DD5D-6961-43F3-A16F-D9FE0E7BA99F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37160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Задача</a:t>
            </a:r>
            <a:r>
              <a:rPr lang="ru-RU" baseline="0" dirty="0" smtClean="0"/>
              <a:t> слайда</a:t>
            </a:r>
          </a:p>
          <a:p>
            <a:r>
              <a:rPr lang="ru-RU" baseline="0" dirty="0" smtClean="0"/>
              <a:t>Что символизирует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8DD5D-6961-43F3-A16F-D9FE0E7BA99F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37160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Задача</a:t>
            </a:r>
            <a:r>
              <a:rPr lang="ru-RU" baseline="0" dirty="0" smtClean="0"/>
              <a:t> слайда</a:t>
            </a:r>
          </a:p>
          <a:p>
            <a:r>
              <a:rPr lang="ru-RU" baseline="0" dirty="0" smtClean="0"/>
              <a:t>Что символизирует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8DD5D-6961-43F3-A16F-D9FE0E7BA99F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3716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E6EBA-CE09-472A-8AA6-9A5B9F232005}" type="datetimeFigureOut">
              <a:rPr lang="ru-RU" smtClean="0"/>
              <a:pPr/>
              <a:t>07.05.2014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0EBB1-1EA2-45F0-9BB8-C656DF6545C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E6EBA-CE09-472A-8AA6-9A5B9F232005}" type="datetimeFigureOut">
              <a:rPr lang="ru-RU" smtClean="0"/>
              <a:pPr/>
              <a:t>07.05.2014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0EBB1-1EA2-45F0-9BB8-C656DF6545C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E6EBA-CE09-472A-8AA6-9A5B9F232005}" type="datetimeFigureOut">
              <a:rPr lang="ru-RU" smtClean="0"/>
              <a:pPr/>
              <a:t>07.05.2014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0EBB1-1EA2-45F0-9BB8-C656DF6545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E6EBA-CE09-472A-8AA6-9A5B9F232005}" type="datetimeFigureOut">
              <a:rPr lang="ru-RU" smtClean="0"/>
              <a:pPr/>
              <a:t>07.05.2014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0EBB1-1EA2-45F0-9BB8-C656DF6545C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E6EBA-CE09-472A-8AA6-9A5B9F232005}" type="datetimeFigureOut">
              <a:rPr lang="ru-RU" smtClean="0"/>
              <a:pPr/>
              <a:t>07.05.2014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0EBB1-1EA2-45F0-9BB8-C656DF6545C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E6EBA-CE09-472A-8AA6-9A5B9F232005}" type="datetimeFigureOut">
              <a:rPr lang="ru-RU" smtClean="0"/>
              <a:pPr/>
              <a:t>07.05.2014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0EBB1-1EA2-45F0-9BB8-C656DF6545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E6EBA-CE09-472A-8AA6-9A5B9F232005}" type="datetimeFigureOut">
              <a:rPr lang="ru-RU" smtClean="0"/>
              <a:pPr/>
              <a:t>07.05.2014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0EBB1-1EA2-45F0-9BB8-C656DF6545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E6EBA-CE09-472A-8AA6-9A5B9F232005}" type="datetimeFigureOut">
              <a:rPr lang="ru-RU" smtClean="0"/>
              <a:pPr/>
              <a:t>07.05.2014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0EBB1-1EA2-45F0-9BB8-C656DF6545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E6EBA-CE09-472A-8AA6-9A5B9F232005}" type="datetimeFigureOut">
              <a:rPr lang="ru-RU" smtClean="0"/>
              <a:pPr/>
              <a:t>07.05.2014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0EBB1-1EA2-45F0-9BB8-C656DF6545C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E6EBA-CE09-472A-8AA6-9A5B9F232005}" type="datetimeFigureOut">
              <a:rPr lang="ru-RU" smtClean="0"/>
              <a:pPr/>
              <a:t>07.05.2014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0EBB1-1EA2-45F0-9BB8-C656DF6545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E6EBA-CE09-472A-8AA6-9A5B9F232005}" type="datetimeFigureOut">
              <a:rPr lang="ru-RU" smtClean="0"/>
              <a:pPr/>
              <a:t>07.05.2014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0EBB1-1EA2-45F0-9BB8-C656DF6545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86E6EBA-CE09-472A-8AA6-9A5B9F232005}" type="datetimeFigureOut">
              <a:rPr lang="ru-RU" smtClean="0"/>
              <a:pPr/>
              <a:t>07.05.2014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FE0EBB1-1EA2-45F0-9BB8-C656DF6545C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gi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gi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GTRoot\Desktop\NEW LEWEL для регистрации без фона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164" y="4034"/>
            <a:ext cx="7073188" cy="7356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5113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3"/>
            <a:ext cx="76683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  Многокомпонентный </a:t>
            </a:r>
            <a:r>
              <a:rPr lang="ru-RU" sz="2400" dirty="0"/>
              <a:t>маркетинг </a:t>
            </a:r>
            <a:r>
              <a:rPr lang="ru-RU" sz="2400" dirty="0" smtClean="0"/>
              <a:t>план </a:t>
            </a:r>
            <a:r>
              <a:rPr lang="ru-RU" sz="2400" dirty="0" err="1"/>
              <a:t>New</a:t>
            </a:r>
            <a:r>
              <a:rPr lang="ru-RU" sz="2400" dirty="0"/>
              <a:t> Level.2.0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476672"/>
            <a:ext cx="855715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Состоит </a:t>
            </a:r>
            <a:r>
              <a:rPr lang="ru-RU" dirty="0"/>
              <a:t>из нескольких частей </a:t>
            </a:r>
            <a:r>
              <a:rPr lang="ru-RU" dirty="0" smtClean="0"/>
              <a:t>дополняющих и </a:t>
            </a:r>
            <a:r>
              <a:rPr lang="ru-RU" dirty="0"/>
              <a:t>усиливающих друг </a:t>
            </a:r>
            <a:r>
              <a:rPr lang="ru-RU" dirty="0" smtClean="0"/>
              <a:t>друга.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Позволяет эффективно </a:t>
            </a:r>
            <a:r>
              <a:rPr lang="ru-RU" dirty="0"/>
              <a:t>решить </a:t>
            </a:r>
            <a:r>
              <a:rPr lang="ru-RU" dirty="0" smtClean="0"/>
              <a:t>стоящие </a:t>
            </a:r>
            <a:r>
              <a:rPr lang="ru-RU" dirty="0"/>
              <a:t>перед </a:t>
            </a:r>
            <a:r>
              <a:rPr lang="ru-RU" dirty="0" smtClean="0"/>
              <a:t>компанией задачи </a:t>
            </a:r>
            <a:br>
              <a:rPr lang="ru-RU" dirty="0" smtClean="0"/>
            </a:br>
            <a:r>
              <a:rPr lang="ru-RU" dirty="0" smtClean="0"/>
              <a:t>по </a:t>
            </a:r>
            <a:r>
              <a:rPr lang="ru-RU" dirty="0"/>
              <a:t>формированию и поддержанию </a:t>
            </a:r>
            <a:r>
              <a:rPr lang="ru-RU" dirty="0" smtClean="0"/>
              <a:t>динамично </a:t>
            </a:r>
            <a:br>
              <a:rPr lang="ru-RU" dirty="0" smtClean="0"/>
            </a:br>
            <a:r>
              <a:rPr lang="ru-RU" dirty="0" smtClean="0"/>
              <a:t>развивающейся сети консультантов</a:t>
            </a:r>
            <a:r>
              <a:rPr lang="ru-RU" dirty="0"/>
              <a:t>. </a:t>
            </a:r>
            <a:endParaRPr lang="ru-RU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Учитывает интересы</a:t>
            </a:r>
            <a:r>
              <a:rPr lang="ru-RU" dirty="0"/>
              <a:t> </a:t>
            </a:r>
            <a:r>
              <a:rPr lang="ru-RU" dirty="0" smtClean="0"/>
              <a:t>Клиента, Продавца, Менеджера, Лидера.</a:t>
            </a:r>
            <a:br>
              <a:rPr lang="ru-RU" dirty="0" smtClean="0"/>
            </a:br>
            <a:r>
              <a:rPr lang="ru-RU" dirty="0" smtClean="0"/>
              <a:t>(каждый из них может эффективно использовать ту или иную компоненту)</a:t>
            </a:r>
            <a:endParaRPr lang="en-US" dirty="0" smtClean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71687"/>
            <a:ext cx="8609013" cy="4786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9354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718159898"/>
              </p:ext>
            </p:extLst>
          </p:nvPr>
        </p:nvGraphicFramePr>
        <p:xfrm>
          <a:off x="-19092" y="1268760"/>
          <a:ext cx="9144000" cy="5949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-13897" y="-23262"/>
            <a:ext cx="87129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Многокомпонентный маркетинг </a:t>
            </a:r>
            <a:r>
              <a:rPr lang="ru-RU" sz="2400" dirty="0" smtClean="0"/>
              <a:t>план </a:t>
            </a:r>
            <a:r>
              <a:rPr lang="ru-RU" sz="2400" dirty="0" err="1"/>
              <a:t>New</a:t>
            </a:r>
            <a:r>
              <a:rPr lang="ru-RU" sz="2400" dirty="0"/>
              <a:t> Level.2.0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476672"/>
            <a:ext cx="855715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Состоит </a:t>
            </a:r>
            <a:r>
              <a:rPr lang="ru-RU" dirty="0"/>
              <a:t>из нескольких частей </a:t>
            </a:r>
            <a:r>
              <a:rPr lang="ru-RU" dirty="0" smtClean="0"/>
              <a:t>дополняющих и </a:t>
            </a:r>
            <a:r>
              <a:rPr lang="ru-RU" dirty="0"/>
              <a:t>усиливающих друг </a:t>
            </a:r>
            <a:r>
              <a:rPr lang="ru-RU" dirty="0" smtClean="0"/>
              <a:t>друга.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Позволяет эффективно </a:t>
            </a:r>
            <a:r>
              <a:rPr lang="ru-RU" dirty="0"/>
              <a:t>решить </a:t>
            </a:r>
            <a:r>
              <a:rPr lang="ru-RU" dirty="0" smtClean="0"/>
              <a:t>стоящие </a:t>
            </a:r>
            <a:r>
              <a:rPr lang="ru-RU" dirty="0"/>
              <a:t>перед </a:t>
            </a:r>
            <a:r>
              <a:rPr lang="ru-RU" dirty="0" smtClean="0"/>
              <a:t>компанией задачи </a:t>
            </a:r>
            <a:br>
              <a:rPr lang="ru-RU" dirty="0" smtClean="0"/>
            </a:br>
            <a:r>
              <a:rPr lang="ru-RU" dirty="0" smtClean="0"/>
              <a:t>по </a:t>
            </a:r>
            <a:r>
              <a:rPr lang="ru-RU" dirty="0"/>
              <a:t>формированию и поддержанию </a:t>
            </a:r>
            <a:r>
              <a:rPr lang="ru-RU" dirty="0" smtClean="0"/>
              <a:t>динамично </a:t>
            </a:r>
            <a:br>
              <a:rPr lang="ru-RU" dirty="0" smtClean="0"/>
            </a:br>
            <a:r>
              <a:rPr lang="ru-RU" dirty="0" smtClean="0"/>
              <a:t>развивающейся сети консультантов</a:t>
            </a:r>
            <a:r>
              <a:rPr lang="ru-RU" dirty="0"/>
              <a:t>. </a:t>
            </a:r>
            <a:endParaRPr lang="ru-RU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Учитывает интересы</a:t>
            </a:r>
            <a:r>
              <a:rPr lang="ru-RU" dirty="0"/>
              <a:t> </a:t>
            </a:r>
            <a:r>
              <a:rPr lang="ru-RU" dirty="0" smtClean="0"/>
              <a:t>Клиента, Продавца, Менеджера, Лидера.</a:t>
            </a:r>
            <a:br>
              <a:rPr lang="ru-RU" dirty="0" smtClean="0"/>
            </a:br>
            <a:r>
              <a:rPr lang="ru-RU" dirty="0" smtClean="0"/>
              <a:t>(каждый из них может эффективно использовать ту или иную компоненту)</a:t>
            </a:r>
            <a:endParaRPr lang="en-US" dirty="0" smtClean="0"/>
          </a:p>
        </p:txBody>
      </p:sp>
      <p:pic>
        <p:nvPicPr>
          <p:cNvPr id="8" name="Picture 3" descr="C:\Users\GTRoot\Desktop\NEW LEWEL для регистрации без фона.g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6664" y="-9614"/>
            <a:ext cx="1769913" cy="1840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1365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Graphic spid="2" grpId="1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GTRoot\Desktop\2012-11-05_18315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555" y="2240464"/>
            <a:ext cx="5660693" cy="4572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-540568" y="44624"/>
            <a:ext cx="87129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Многокомпонентный маркетинг </a:t>
            </a:r>
            <a:r>
              <a:rPr lang="ru-RU" sz="2400" dirty="0" smtClean="0"/>
              <a:t>план </a:t>
            </a:r>
            <a:r>
              <a:rPr lang="ru-RU" sz="2400" dirty="0" err="1"/>
              <a:t>New</a:t>
            </a:r>
            <a:r>
              <a:rPr lang="ru-RU" sz="2400" dirty="0"/>
              <a:t> Level.2.0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476672"/>
            <a:ext cx="855715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Состоит </a:t>
            </a:r>
            <a:r>
              <a:rPr lang="ru-RU" dirty="0"/>
              <a:t>из нескольких частей </a:t>
            </a:r>
            <a:r>
              <a:rPr lang="ru-RU" dirty="0" smtClean="0"/>
              <a:t>дополняющих и </a:t>
            </a:r>
            <a:r>
              <a:rPr lang="ru-RU" dirty="0"/>
              <a:t>усиливающих друг </a:t>
            </a:r>
            <a:r>
              <a:rPr lang="ru-RU" dirty="0" smtClean="0"/>
              <a:t>друга.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Позволяет эффективно </a:t>
            </a:r>
            <a:r>
              <a:rPr lang="ru-RU" dirty="0"/>
              <a:t>решить </a:t>
            </a:r>
            <a:r>
              <a:rPr lang="ru-RU" dirty="0" smtClean="0"/>
              <a:t>стоящие </a:t>
            </a:r>
            <a:r>
              <a:rPr lang="ru-RU" dirty="0"/>
              <a:t>перед </a:t>
            </a:r>
            <a:r>
              <a:rPr lang="ru-RU" dirty="0" smtClean="0"/>
              <a:t>компанией задачи </a:t>
            </a:r>
            <a:br>
              <a:rPr lang="ru-RU" dirty="0" smtClean="0"/>
            </a:br>
            <a:r>
              <a:rPr lang="ru-RU" dirty="0" smtClean="0"/>
              <a:t>по </a:t>
            </a:r>
            <a:r>
              <a:rPr lang="ru-RU" dirty="0"/>
              <a:t>формированию и поддержанию </a:t>
            </a:r>
            <a:r>
              <a:rPr lang="ru-RU" dirty="0" smtClean="0"/>
              <a:t>динамично </a:t>
            </a:r>
            <a:br>
              <a:rPr lang="ru-RU" dirty="0" smtClean="0"/>
            </a:br>
            <a:r>
              <a:rPr lang="ru-RU" dirty="0" smtClean="0"/>
              <a:t>развивающейся сети консультантов</a:t>
            </a:r>
            <a:r>
              <a:rPr lang="ru-RU" dirty="0"/>
              <a:t>. </a:t>
            </a:r>
            <a:endParaRPr lang="ru-RU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Учитывает интересы</a:t>
            </a:r>
            <a:r>
              <a:rPr lang="ru-RU" dirty="0"/>
              <a:t> </a:t>
            </a:r>
            <a:r>
              <a:rPr lang="ru-RU" dirty="0" smtClean="0"/>
              <a:t>Клиента, Продавца, Менеджера, Лидера.</a:t>
            </a:r>
            <a:br>
              <a:rPr lang="ru-RU" dirty="0" smtClean="0"/>
            </a:br>
            <a:r>
              <a:rPr lang="ru-RU" dirty="0" smtClean="0"/>
              <a:t>(каждый из них может эффективно использовать ту или иную компоненту)</a:t>
            </a:r>
            <a:endParaRPr lang="en-US" dirty="0" smtClean="0"/>
          </a:p>
        </p:txBody>
      </p:sp>
      <p:pic>
        <p:nvPicPr>
          <p:cNvPr id="8" name="Picture 3" descr="C:\Users\GTRoot\Desktop\NEW LEWEL для регистрации без фона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6664" y="-9614"/>
            <a:ext cx="1769913" cy="1840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8489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GTRoot\Desktop\2012-11-05_18201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3265" y="260648"/>
            <a:ext cx="9567265" cy="5448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2287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3" descr="C:\Users\GTRoot\Desktop\NEW LEWEL для регистрации без фона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6664" y="-9614"/>
            <a:ext cx="1769913" cy="1840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8" name="Овал 137"/>
          <p:cNvSpPr>
            <a:spLocks noChangeAspect="1"/>
          </p:cNvSpPr>
          <p:nvPr/>
        </p:nvSpPr>
        <p:spPr>
          <a:xfrm>
            <a:off x="4500000" y="449728"/>
            <a:ext cx="180000" cy="180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Овал 50"/>
          <p:cNvSpPr>
            <a:spLocks noChangeAspect="1"/>
          </p:cNvSpPr>
          <p:nvPr/>
        </p:nvSpPr>
        <p:spPr>
          <a:xfrm>
            <a:off x="4506230" y="2226306"/>
            <a:ext cx="180000" cy="180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804223" y="-46548"/>
            <a:ext cx="7008137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Многокомпонентный маркетинг план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New Level 2.0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9512" y="467380"/>
            <a:ext cx="2818400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i="1" dirty="0" smtClean="0"/>
              <a:t>“</a:t>
            </a:r>
            <a:r>
              <a:rPr lang="ru-RU" i="1" dirty="0" smtClean="0"/>
              <a:t>Линейный маркетинг</a:t>
            </a:r>
            <a:r>
              <a:rPr lang="en-US" i="1" dirty="0" smtClean="0"/>
              <a:t>”</a:t>
            </a:r>
            <a:endParaRPr lang="ru-RU" i="1" dirty="0"/>
          </a:p>
        </p:txBody>
      </p:sp>
      <p:sp>
        <p:nvSpPr>
          <p:cNvPr id="150" name="TextBox 149"/>
          <p:cNvSpPr txBox="1"/>
          <p:nvPr/>
        </p:nvSpPr>
        <p:spPr>
          <a:xfrm>
            <a:off x="251520" y="2267580"/>
            <a:ext cx="2799164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i="1" dirty="0" smtClean="0"/>
              <a:t>“</a:t>
            </a:r>
            <a:r>
              <a:rPr lang="ru-RU" i="1" dirty="0" smtClean="0"/>
              <a:t>Бинарный маркетинг</a:t>
            </a:r>
            <a:r>
              <a:rPr lang="en-US" i="1" dirty="0" smtClean="0"/>
              <a:t>”</a:t>
            </a:r>
            <a:endParaRPr lang="ru-RU" i="1" dirty="0"/>
          </a:p>
        </p:txBody>
      </p:sp>
      <p:pic>
        <p:nvPicPr>
          <p:cNvPr id="1025" name="Picture 1" descr="C:\Users\GTRoot\Desktop\2012-10-12_213828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0872" y="278980"/>
            <a:ext cx="452880" cy="1947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8" name="Picture 1" descr="C:\Users\GTRoot\Desktop\2012-10-12_213828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7576" y="1664776"/>
            <a:ext cx="396000" cy="3384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9" name="TextBox 98"/>
          <p:cNvSpPr txBox="1"/>
          <p:nvPr/>
        </p:nvSpPr>
        <p:spPr>
          <a:xfrm>
            <a:off x="1115616" y="1187460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18" name="Прямая со стрелкой 217"/>
          <p:cNvCxnSpPr>
            <a:stCxn id="99" idx="3"/>
            <a:endCxn id="138" idx="2"/>
          </p:cNvCxnSpPr>
          <p:nvPr/>
        </p:nvCxnSpPr>
        <p:spPr>
          <a:xfrm flipV="1">
            <a:off x="1609662" y="539728"/>
            <a:ext cx="2890338" cy="83239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Прямая со стрелкой 220"/>
          <p:cNvCxnSpPr>
            <a:stCxn id="99" idx="3"/>
            <a:endCxn id="51" idx="1"/>
          </p:cNvCxnSpPr>
          <p:nvPr/>
        </p:nvCxnSpPr>
        <p:spPr>
          <a:xfrm>
            <a:off x="1609662" y="1372126"/>
            <a:ext cx="2922928" cy="8805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629591" y="1004535"/>
            <a:ext cx="489473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риняли решение приступить к созданию своей</a:t>
            </a:r>
          </a:p>
          <a:p>
            <a:pPr algn="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собственной бизнес-организации </a:t>
            </a:r>
          </a:p>
          <a:p>
            <a:pPr algn="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рамках партнёрской </a:t>
            </a:r>
          </a:p>
          <a:p>
            <a:pPr algn="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программы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New Level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2.0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4380416"/>
              </p:ext>
            </p:extLst>
          </p:nvPr>
        </p:nvGraphicFramePr>
        <p:xfrm>
          <a:off x="112463" y="4653137"/>
          <a:ext cx="8996041" cy="210968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859137"/>
                <a:gridCol w="936104"/>
                <a:gridCol w="360040"/>
                <a:gridCol w="2520280"/>
                <a:gridCol w="1656184"/>
                <a:gridCol w="938929"/>
                <a:gridCol w="1076811"/>
                <a:gridCol w="648556"/>
              </a:tblGrid>
              <a:tr h="14401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Карьерный статус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Вид вознаграждения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676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Личная продажа (ЛП)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3.2</a:t>
                      </a:r>
                      <a:r>
                        <a:rPr lang="ru-RU" sz="1100" dirty="0" smtClean="0">
                          <a:effectLst/>
                        </a:rPr>
                        <a:t>%*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Breand Team (BT)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Team </a:t>
                      </a:r>
                      <a:r>
                        <a:rPr lang="en-US" sz="1100" dirty="0" smtClean="0">
                          <a:effectLst/>
                        </a:rPr>
                        <a:t>Check </a:t>
                      </a:r>
                      <a:r>
                        <a:rPr lang="en-US" sz="1100" dirty="0">
                          <a:effectLst/>
                        </a:rPr>
                        <a:t>(TC)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</a:rPr>
                        <a:t>Binar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smtClean="0">
                          <a:effectLst/>
                        </a:rPr>
                        <a:t>Check </a:t>
                      </a:r>
                      <a:r>
                        <a:rPr lang="en-US" sz="1100" dirty="0">
                          <a:effectLst/>
                        </a:rPr>
                        <a:t>(BC</a:t>
                      </a:r>
                      <a:r>
                        <a:rPr lang="ru-RU" sz="1100" dirty="0">
                          <a:effectLst/>
                        </a:rPr>
                        <a:t>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Итого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$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Всего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$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616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Агент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0769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Менеджер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6806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5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" grpId="0" animBg="1"/>
      <p:bldP spid="51" grpId="0" animBg="1"/>
      <p:bldP spid="14" grpId="0"/>
      <p:bldP spid="150" grpId="0"/>
      <p:bldP spid="99" grpId="0"/>
      <p:bldP spid="10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0" name="Таблица 5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1391845"/>
              </p:ext>
            </p:extLst>
          </p:nvPr>
        </p:nvGraphicFramePr>
        <p:xfrm>
          <a:off x="112463" y="4653137"/>
          <a:ext cx="8996041" cy="199892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859137"/>
                <a:gridCol w="1368152"/>
                <a:gridCol w="1584176"/>
                <a:gridCol w="864096"/>
                <a:gridCol w="1656184"/>
                <a:gridCol w="938929"/>
                <a:gridCol w="1076811"/>
                <a:gridCol w="648556"/>
              </a:tblGrid>
              <a:tr h="14401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Карьерный статус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Вид вознаграждения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676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Личная продажа (ЛП)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3.2</a:t>
                      </a:r>
                      <a:r>
                        <a:rPr lang="ru-RU" sz="1100" dirty="0" smtClean="0">
                          <a:effectLst/>
                        </a:rPr>
                        <a:t>%*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Breand Team (BT)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Team </a:t>
                      </a:r>
                      <a:r>
                        <a:rPr lang="en-US" sz="1100" dirty="0" smtClean="0">
                          <a:effectLst/>
                        </a:rPr>
                        <a:t>Check </a:t>
                      </a:r>
                      <a:r>
                        <a:rPr lang="en-US" sz="1100" dirty="0">
                          <a:effectLst/>
                        </a:rPr>
                        <a:t>(TC)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</a:rPr>
                        <a:t>Binar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smtClean="0">
                          <a:effectLst/>
                        </a:rPr>
                        <a:t>Check </a:t>
                      </a:r>
                      <a:r>
                        <a:rPr lang="en-US" sz="1100" dirty="0">
                          <a:effectLst/>
                        </a:rPr>
                        <a:t>(BC</a:t>
                      </a:r>
                      <a:r>
                        <a:rPr lang="ru-RU" sz="1100" dirty="0">
                          <a:effectLst/>
                        </a:rPr>
                        <a:t>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Итого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$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Всего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$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616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Агент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0769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Менеджер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cxnSp>
        <p:nvCxnSpPr>
          <p:cNvPr id="206" name="Прямая соединительная линия 205"/>
          <p:cNvCxnSpPr/>
          <p:nvPr/>
        </p:nvCxnSpPr>
        <p:spPr>
          <a:xfrm flipH="1">
            <a:off x="3378544" y="3182925"/>
            <a:ext cx="174579" cy="1419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>
            <a:stCxn id="138" idx="4"/>
          </p:cNvCxnSpPr>
          <p:nvPr/>
        </p:nvCxnSpPr>
        <p:spPr>
          <a:xfrm flipH="1">
            <a:off x="4589992" y="629728"/>
            <a:ext cx="8" cy="216000"/>
          </a:xfrm>
          <a:prstGeom prst="line">
            <a:avLst/>
          </a:prstGeom>
          <a:ln>
            <a:solidFill>
              <a:srgbClr val="4963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Овал 131"/>
          <p:cNvSpPr>
            <a:spLocks noChangeAspect="1"/>
          </p:cNvSpPr>
          <p:nvPr/>
        </p:nvSpPr>
        <p:spPr>
          <a:xfrm>
            <a:off x="4500400" y="1104194"/>
            <a:ext cx="180000" cy="180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rgbClr val="FF0000"/>
                </a:solidFill>
              </a:rPr>
              <a:t>3</a:t>
            </a:r>
            <a:endParaRPr lang="en-US" sz="1000" dirty="0" smtClean="0">
              <a:solidFill>
                <a:srgbClr val="FF0000"/>
              </a:solidFill>
            </a:endParaRPr>
          </a:p>
        </p:txBody>
      </p:sp>
      <p:sp>
        <p:nvSpPr>
          <p:cNvPr id="138" name="Овал 137"/>
          <p:cNvSpPr>
            <a:spLocks noChangeAspect="1"/>
          </p:cNvSpPr>
          <p:nvPr/>
        </p:nvSpPr>
        <p:spPr>
          <a:xfrm>
            <a:off x="4500000" y="449728"/>
            <a:ext cx="180000" cy="180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4" name="Прямая соединительная линия 143"/>
          <p:cNvCxnSpPr/>
          <p:nvPr/>
        </p:nvCxnSpPr>
        <p:spPr>
          <a:xfrm flipH="1">
            <a:off x="993127" y="845728"/>
            <a:ext cx="7196873" cy="0"/>
          </a:xfrm>
          <a:prstGeom prst="line">
            <a:avLst/>
          </a:prstGeom>
          <a:ln>
            <a:solidFill>
              <a:srgbClr val="4963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Прямая соединительная линия 147"/>
          <p:cNvCxnSpPr/>
          <p:nvPr/>
        </p:nvCxnSpPr>
        <p:spPr>
          <a:xfrm>
            <a:off x="4590400" y="852490"/>
            <a:ext cx="0" cy="245786"/>
          </a:xfrm>
          <a:prstGeom prst="line">
            <a:avLst/>
          </a:prstGeom>
          <a:ln>
            <a:solidFill>
              <a:srgbClr val="4963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Прямая соединительная линия 153"/>
          <p:cNvCxnSpPr/>
          <p:nvPr/>
        </p:nvCxnSpPr>
        <p:spPr>
          <a:xfrm>
            <a:off x="2790000" y="844871"/>
            <a:ext cx="0" cy="252000"/>
          </a:xfrm>
          <a:prstGeom prst="line">
            <a:avLst/>
          </a:prstGeom>
          <a:ln>
            <a:solidFill>
              <a:srgbClr val="4963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Прямая соединительная линия 154"/>
          <p:cNvCxnSpPr/>
          <p:nvPr/>
        </p:nvCxnSpPr>
        <p:spPr>
          <a:xfrm flipH="1">
            <a:off x="988267" y="840979"/>
            <a:ext cx="8" cy="252072"/>
          </a:xfrm>
          <a:prstGeom prst="line">
            <a:avLst/>
          </a:prstGeom>
          <a:ln>
            <a:solidFill>
              <a:srgbClr val="4963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Прямая соединительная линия 155"/>
          <p:cNvCxnSpPr/>
          <p:nvPr/>
        </p:nvCxnSpPr>
        <p:spPr>
          <a:xfrm flipH="1">
            <a:off x="6389992" y="847830"/>
            <a:ext cx="8" cy="252000"/>
          </a:xfrm>
          <a:prstGeom prst="line">
            <a:avLst/>
          </a:prstGeom>
          <a:ln>
            <a:solidFill>
              <a:srgbClr val="4963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Прямая соединительная линия 156"/>
          <p:cNvCxnSpPr/>
          <p:nvPr/>
        </p:nvCxnSpPr>
        <p:spPr>
          <a:xfrm>
            <a:off x="8187619" y="847830"/>
            <a:ext cx="0" cy="252000"/>
          </a:xfrm>
          <a:prstGeom prst="line">
            <a:avLst/>
          </a:prstGeom>
          <a:ln>
            <a:solidFill>
              <a:srgbClr val="4963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Овал 50"/>
          <p:cNvSpPr>
            <a:spLocks noChangeAspect="1"/>
          </p:cNvSpPr>
          <p:nvPr/>
        </p:nvSpPr>
        <p:spPr>
          <a:xfrm>
            <a:off x="4506230" y="2226306"/>
            <a:ext cx="180000" cy="180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Овал 52"/>
          <p:cNvSpPr>
            <a:spLocks noChangeAspect="1"/>
          </p:cNvSpPr>
          <p:nvPr/>
        </p:nvSpPr>
        <p:spPr>
          <a:xfrm>
            <a:off x="5472120" y="3033208"/>
            <a:ext cx="180000" cy="180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rgbClr val="FF0000"/>
                </a:solidFill>
              </a:rPr>
              <a:t>3</a:t>
            </a:r>
            <a:endParaRPr lang="ru-RU" sz="1000" dirty="0">
              <a:solidFill>
                <a:srgbClr val="FF0000"/>
              </a:solidFill>
            </a:endParaRPr>
          </a:p>
        </p:txBody>
      </p:sp>
      <p:sp>
        <p:nvSpPr>
          <p:cNvPr id="56" name="Овал 55"/>
          <p:cNvSpPr>
            <a:spLocks noChangeAspect="1"/>
          </p:cNvSpPr>
          <p:nvPr/>
        </p:nvSpPr>
        <p:spPr>
          <a:xfrm>
            <a:off x="5796000" y="3285208"/>
            <a:ext cx="180000" cy="180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rgbClr val="FF0000"/>
                </a:solidFill>
              </a:rPr>
              <a:t>4</a:t>
            </a:r>
            <a:endParaRPr lang="ru-RU" sz="1000" dirty="0">
              <a:solidFill>
                <a:srgbClr val="FF0000"/>
              </a:solidFill>
            </a:endParaRPr>
          </a:p>
        </p:txBody>
      </p:sp>
      <p:sp>
        <p:nvSpPr>
          <p:cNvPr id="57" name="Овал 56"/>
          <p:cNvSpPr>
            <a:spLocks noChangeAspect="1"/>
          </p:cNvSpPr>
          <p:nvPr/>
        </p:nvSpPr>
        <p:spPr>
          <a:xfrm>
            <a:off x="6120000" y="3537208"/>
            <a:ext cx="180000" cy="180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rgbClr val="FF0000"/>
                </a:solidFill>
              </a:rPr>
              <a:t>5</a:t>
            </a:r>
            <a:endParaRPr lang="ru-RU" sz="1000" dirty="0">
              <a:solidFill>
                <a:srgbClr val="FF0000"/>
              </a:solidFill>
            </a:endParaRPr>
          </a:p>
        </p:txBody>
      </p:sp>
      <p:sp>
        <p:nvSpPr>
          <p:cNvPr id="79" name="Овал 78"/>
          <p:cNvSpPr>
            <a:spLocks noChangeAspect="1"/>
          </p:cNvSpPr>
          <p:nvPr/>
        </p:nvSpPr>
        <p:spPr>
          <a:xfrm>
            <a:off x="3528000" y="3033208"/>
            <a:ext cx="180000" cy="180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rgbClr val="FF0000"/>
                </a:solidFill>
              </a:rPr>
              <a:t>1</a:t>
            </a:r>
            <a:endParaRPr lang="ru-RU" sz="1000" dirty="0">
              <a:solidFill>
                <a:srgbClr val="FF0000"/>
              </a:solidFill>
            </a:endParaRPr>
          </a:p>
        </p:txBody>
      </p:sp>
      <p:sp>
        <p:nvSpPr>
          <p:cNvPr id="84" name="Овал 83"/>
          <p:cNvSpPr>
            <a:spLocks noChangeAspect="1"/>
          </p:cNvSpPr>
          <p:nvPr/>
        </p:nvSpPr>
        <p:spPr>
          <a:xfrm>
            <a:off x="3204000" y="3285208"/>
            <a:ext cx="180000" cy="180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rgbClr val="FF0000"/>
                </a:solidFill>
              </a:rPr>
              <a:t>2</a:t>
            </a:r>
            <a:endParaRPr lang="ru-RU" sz="1000" dirty="0">
              <a:solidFill>
                <a:srgbClr val="FF0000"/>
              </a:solidFill>
            </a:endParaRPr>
          </a:p>
        </p:txBody>
      </p:sp>
      <p:sp>
        <p:nvSpPr>
          <p:cNvPr id="91" name="Овал 90"/>
          <p:cNvSpPr>
            <a:spLocks noChangeAspect="1"/>
          </p:cNvSpPr>
          <p:nvPr/>
        </p:nvSpPr>
        <p:spPr>
          <a:xfrm>
            <a:off x="2700200" y="1105562"/>
            <a:ext cx="180000" cy="180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rgbClr val="FF0000"/>
                </a:solidFill>
              </a:rPr>
              <a:t>2</a:t>
            </a:r>
            <a:endParaRPr lang="en-US" sz="1000" dirty="0" smtClean="0">
              <a:solidFill>
                <a:srgbClr val="FF0000"/>
              </a:solidFill>
            </a:endParaRPr>
          </a:p>
        </p:txBody>
      </p:sp>
      <p:sp>
        <p:nvSpPr>
          <p:cNvPr id="111" name="Овал 110"/>
          <p:cNvSpPr>
            <a:spLocks noChangeAspect="1"/>
          </p:cNvSpPr>
          <p:nvPr/>
        </p:nvSpPr>
        <p:spPr>
          <a:xfrm>
            <a:off x="899422" y="1105696"/>
            <a:ext cx="180000" cy="180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rgbClr val="FF0000"/>
                </a:solidFill>
              </a:rPr>
              <a:t>1</a:t>
            </a:r>
            <a:endParaRPr lang="en-US" sz="1000" dirty="0" smtClean="0">
              <a:solidFill>
                <a:srgbClr val="FF0000"/>
              </a:solidFill>
            </a:endParaRPr>
          </a:p>
        </p:txBody>
      </p:sp>
      <p:sp>
        <p:nvSpPr>
          <p:cNvPr id="124" name="Овал 123"/>
          <p:cNvSpPr>
            <a:spLocks noChangeAspect="1"/>
          </p:cNvSpPr>
          <p:nvPr/>
        </p:nvSpPr>
        <p:spPr>
          <a:xfrm>
            <a:off x="6300600" y="1116000"/>
            <a:ext cx="180000" cy="180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rgbClr val="FF0000"/>
                </a:solidFill>
              </a:rPr>
              <a:t>4</a:t>
            </a:r>
            <a:endParaRPr lang="en-US" sz="1000" dirty="0" smtClean="0">
              <a:solidFill>
                <a:srgbClr val="FF0000"/>
              </a:solidFill>
            </a:endParaRPr>
          </a:p>
        </p:txBody>
      </p:sp>
      <p:sp>
        <p:nvSpPr>
          <p:cNvPr id="139" name="Овал 138"/>
          <p:cNvSpPr>
            <a:spLocks noChangeAspect="1"/>
          </p:cNvSpPr>
          <p:nvPr/>
        </p:nvSpPr>
        <p:spPr>
          <a:xfrm>
            <a:off x="8097619" y="1116000"/>
            <a:ext cx="180000" cy="180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rgbClr val="FF0000"/>
                </a:solidFill>
              </a:rPr>
              <a:t>5</a:t>
            </a:r>
            <a:endParaRPr lang="en-US" sz="1000" dirty="0" smtClean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04223" y="-46548"/>
            <a:ext cx="7008137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Многокомпонентный маркетинг план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New Level 2.0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9512" y="467380"/>
            <a:ext cx="2818400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i="1" dirty="0" smtClean="0"/>
              <a:t>“</a:t>
            </a:r>
            <a:r>
              <a:rPr lang="ru-RU" i="1" dirty="0" smtClean="0"/>
              <a:t>Линейный маркетинг</a:t>
            </a:r>
            <a:r>
              <a:rPr lang="en-US" i="1" dirty="0" smtClean="0"/>
              <a:t>”</a:t>
            </a:r>
            <a:endParaRPr lang="ru-RU" i="1" dirty="0"/>
          </a:p>
        </p:txBody>
      </p:sp>
      <p:sp>
        <p:nvSpPr>
          <p:cNvPr id="150" name="TextBox 149"/>
          <p:cNvSpPr txBox="1"/>
          <p:nvPr/>
        </p:nvSpPr>
        <p:spPr>
          <a:xfrm>
            <a:off x="251520" y="2267580"/>
            <a:ext cx="2799164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i="1" dirty="0" smtClean="0"/>
              <a:t>“</a:t>
            </a:r>
            <a:r>
              <a:rPr lang="ru-RU" i="1" dirty="0" smtClean="0"/>
              <a:t>Бинарный маркетинг</a:t>
            </a:r>
            <a:r>
              <a:rPr lang="en-US" i="1" dirty="0" smtClean="0"/>
              <a:t>”</a:t>
            </a:r>
            <a:endParaRPr lang="ru-RU" i="1" dirty="0"/>
          </a:p>
        </p:txBody>
      </p:sp>
      <p:pic>
        <p:nvPicPr>
          <p:cNvPr id="152" name="Picture 3" descr="C:\Users\GTRoot\Desktop\NEW LEWEL для регистрации без фона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000" y="4034"/>
            <a:ext cx="880908" cy="916184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1025" name="Picture 1" descr="C:\Users\GTRoot\Desktop\2012-10-12_213828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0872" y="278980"/>
            <a:ext cx="452880" cy="1947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8" name="Picture 1" descr="C:\Users\GTRoot\Desktop\2012-10-12_213828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7576" y="1664776"/>
            <a:ext cx="396000" cy="3384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9" name="Прямая со стрелкой 158"/>
          <p:cNvCxnSpPr>
            <a:stCxn id="51" idx="3"/>
            <a:endCxn id="79" idx="7"/>
          </p:cNvCxnSpPr>
          <p:nvPr/>
        </p:nvCxnSpPr>
        <p:spPr>
          <a:xfrm flipH="1">
            <a:off x="3681640" y="2379946"/>
            <a:ext cx="850950" cy="6796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Скругленная соединительная линия 160"/>
          <p:cNvCxnSpPr>
            <a:stCxn id="51" idx="2"/>
            <a:endCxn id="84" idx="0"/>
          </p:cNvCxnSpPr>
          <p:nvPr/>
        </p:nvCxnSpPr>
        <p:spPr>
          <a:xfrm rot="10800000" flipV="1">
            <a:off x="3294000" y="2316306"/>
            <a:ext cx="1212230" cy="968902"/>
          </a:xfrm>
          <a:prstGeom prst="curvedConnector2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Прямая соединительная линия 161"/>
          <p:cNvCxnSpPr/>
          <p:nvPr/>
        </p:nvCxnSpPr>
        <p:spPr>
          <a:xfrm>
            <a:off x="5644116" y="3176326"/>
            <a:ext cx="173249" cy="1357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Прямая со стрелкой 199"/>
          <p:cNvCxnSpPr>
            <a:stCxn id="51" idx="5"/>
            <a:endCxn id="53" idx="1"/>
          </p:cNvCxnSpPr>
          <p:nvPr/>
        </p:nvCxnSpPr>
        <p:spPr>
          <a:xfrm>
            <a:off x="4659870" y="2379946"/>
            <a:ext cx="838610" cy="6796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Скругленная соединительная линия 200"/>
          <p:cNvCxnSpPr>
            <a:stCxn id="51" idx="6"/>
            <a:endCxn id="56" idx="0"/>
          </p:cNvCxnSpPr>
          <p:nvPr/>
        </p:nvCxnSpPr>
        <p:spPr>
          <a:xfrm>
            <a:off x="4686230" y="2316306"/>
            <a:ext cx="1199770" cy="968902"/>
          </a:xfrm>
          <a:prstGeom prst="curvedConnector2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Скругленная соединительная линия 201"/>
          <p:cNvCxnSpPr>
            <a:stCxn id="51" idx="6"/>
            <a:endCxn id="57" idx="0"/>
          </p:cNvCxnSpPr>
          <p:nvPr/>
        </p:nvCxnSpPr>
        <p:spPr>
          <a:xfrm>
            <a:off x="4686230" y="2316306"/>
            <a:ext cx="1523770" cy="1220902"/>
          </a:xfrm>
          <a:prstGeom prst="curvedConnector2">
            <a:avLst/>
          </a:prstGeom>
          <a:ln>
            <a:solidFill>
              <a:srgbClr val="4963C6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Прямая соединительная линия 224"/>
          <p:cNvCxnSpPr/>
          <p:nvPr/>
        </p:nvCxnSpPr>
        <p:spPr>
          <a:xfrm>
            <a:off x="5963877" y="3430953"/>
            <a:ext cx="173249" cy="1357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0" name="Прямоугольник 1029"/>
          <p:cNvSpPr/>
          <p:nvPr/>
        </p:nvSpPr>
        <p:spPr>
          <a:xfrm>
            <a:off x="364938" y="4406915"/>
            <a:ext cx="492117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*Расчёт </a:t>
            </a:r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ведётся исходя из условий минимальны инвестиционных требований ( п. 9.3).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43608" y="5267386"/>
            <a:ext cx="3449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40</a:t>
            </a:r>
            <a:endParaRPr lang="ru-RU" sz="1200" dirty="0"/>
          </a:p>
        </p:txBody>
      </p:sp>
      <p:sp>
        <p:nvSpPr>
          <p:cNvPr id="39" name="TextBox 38"/>
          <p:cNvSpPr txBox="1"/>
          <p:nvPr/>
        </p:nvSpPr>
        <p:spPr>
          <a:xfrm>
            <a:off x="1187624" y="5262842"/>
            <a:ext cx="4251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+40</a:t>
            </a:r>
            <a:endParaRPr lang="ru-RU" sz="1200" dirty="0"/>
          </a:p>
        </p:txBody>
      </p:sp>
      <p:cxnSp>
        <p:nvCxnSpPr>
          <p:cNvPr id="40" name="Прямая со стрелкой 39"/>
          <p:cNvCxnSpPr>
            <a:stCxn id="111" idx="4"/>
            <a:endCxn id="38" idx="0"/>
          </p:cNvCxnSpPr>
          <p:nvPr/>
        </p:nvCxnSpPr>
        <p:spPr>
          <a:xfrm>
            <a:off x="989422" y="1285696"/>
            <a:ext cx="226669" cy="3981690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2274676" y="5263190"/>
            <a:ext cx="4251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+32</a:t>
            </a:r>
            <a:endParaRPr lang="ru-RU" sz="1200" dirty="0"/>
          </a:p>
        </p:txBody>
      </p:sp>
      <p:cxnSp>
        <p:nvCxnSpPr>
          <p:cNvPr id="46" name="Прямая со стрелкой 45"/>
          <p:cNvCxnSpPr>
            <a:stCxn id="111" idx="4"/>
            <a:endCxn id="45" idx="0"/>
          </p:cNvCxnSpPr>
          <p:nvPr/>
        </p:nvCxnSpPr>
        <p:spPr>
          <a:xfrm>
            <a:off x="989422" y="1285696"/>
            <a:ext cx="1497812" cy="3977494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2524556" y="5259791"/>
            <a:ext cx="4251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+32</a:t>
            </a:r>
            <a:endParaRPr lang="ru-RU" sz="1200" dirty="0"/>
          </a:p>
        </p:txBody>
      </p:sp>
      <p:sp>
        <p:nvSpPr>
          <p:cNvPr id="50" name="TextBox 49"/>
          <p:cNvSpPr txBox="1"/>
          <p:nvPr/>
        </p:nvSpPr>
        <p:spPr>
          <a:xfrm>
            <a:off x="1433735" y="5263353"/>
            <a:ext cx="9060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+40+40+40</a:t>
            </a:r>
            <a:endParaRPr lang="ru-RU" sz="1200" dirty="0"/>
          </a:p>
        </p:txBody>
      </p:sp>
      <p:sp>
        <p:nvSpPr>
          <p:cNvPr id="52" name="TextBox 51"/>
          <p:cNvSpPr txBox="1"/>
          <p:nvPr/>
        </p:nvSpPr>
        <p:spPr>
          <a:xfrm>
            <a:off x="2778598" y="5259791"/>
            <a:ext cx="9060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+32+32+32</a:t>
            </a:r>
            <a:endParaRPr lang="ru-RU" sz="1200" dirty="0"/>
          </a:p>
        </p:txBody>
      </p:sp>
      <p:sp>
        <p:nvSpPr>
          <p:cNvPr id="54" name="TextBox 53"/>
          <p:cNvSpPr txBox="1"/>
          <p:nvPr/>
        </p:nvSpPr>
        <p:spPr>
          <a:xfrm>
            <a:off x="7570699" y="5312241"/>
            <a:ext cx="7457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160+200</a:t>
            </a:r>
            <a:endParaRPr lang="ru-RU" sz="1200" dirty="0"/>
          </a:p>
        </p:txBody>
      </p:sp>
      <p:sp>
        <p:nvSpPr>
          <p:cNvPr id="55" name="TextBox 54"/>
          <p:cNvSpPr txBox="1"/>
          <p:nvPr/>
        </p:nvSpPr>
        <p:spPr>
          <a:xfrm>
            <a:off x="8604448" y="5309483"/>
            <a:ext cx="4251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360</a:t>
            </a:r>
            <a:endParaRPr lang="ru-RU" sz="1200" dirty="0"/>
          </a:p>
        </p:txBody>
      </p:sp>
      <p:cxnSp>
        <p:nvCxnSpPr>
          <p:cNvPr id="58" name="Прямая со стрелкой 57"/>
          <p:cNvCxnSpPr>
            <a:stCxn id="16" idx="2"/>
            <a:endCxn id="51" idx="7"/>
          </p:cNvCxnSpPr>
          <p:nvPr/>
        </p:nvCxnSpPr>
        <p:spPr>
          <a:xfrm flipH="1">
            <a:off x="4659870" y="692696"/>
            <a:ext cx="514268" cy="1559970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795669" y="415697"/>
            <a:ext cx="7569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Manager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4164711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500"/>
                            </p:stCondLst>
                            <p:childTnLst>
                              <p:par>
                                <p:cTn id="83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4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0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00"/>
                            </p:stCondLst>
                            <p:childTnLst>
                              <p:par>
                                <p:cTn id="1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8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1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00"/>
                            </p:stCondLst>
                            <p:childTnLst>
                              <p:par>
                                <p:cTn id="13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1500"/>
                            </p:stCondLst>
                            <p:childTnLst>
                              <p:par>
                                <p:cTn id="146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7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1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6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9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500"/>
                            </p:stCondLst>
                            <p:childTnLst>
                              <p:par>
                                <p:cTn id="16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6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1500"/>
                            </p:stCondLst>
                            <p:childTnLst>
                              <p:par>
                                <p:cTn id="174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75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9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500"/>
                            </p:stCondLst>
                            <p:childTnLst>
                              <p:par>
                                <p:cTn id="20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>
                            <p:stCondLst>
                              <p:cond delay="1000"/>
                            </p:stCondLst>
                            <p:childTnLst>
                              <p:par>
                                <p:cTn id="216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0" animBg="1"/>
      <p:bldP spid="53" grpId="0" animBg="1"/>
      <p:bldP spid="56" grpId="0" animBg="1"/>
      <p:bldP spid="57" grpId="0" animBg="1"/>
      <p:bldP spid="79" grpId="0" animBg="1"/>
      <p:bldP spid="84" grpId="0" animBg="1"/>
      <p:bldP spid="91" grpId="0" animBg="1"/>
      <p:bldP spid="111" grpId="0" animBg="1"/>
      <p:bldP spid="124" grpId="0" animBg="1"/>
      <p:bldP spid="139" grpId="0" animBg="1"/>
      <p:bldP spid="38" grpId="0"/>
      <p:bldP spid="39" grpId="0"/>
      <p:bldP spid="45" grpId="0"/>
      <p:bldP spid="49" grpId="0"/>
      <p:bldP spid="50" grpId="0"/>
      <p:bldP spid="52" grpId="0"/>
      <p:bldP spid="54" grpId="0"/>
      <p:bldP spid="55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3" name="Таблица 17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840326"/>
              </p:ext>
            </p:extLst>
          </p:nvPr>
        </p:nvGraphicFramePr>
        <p:xfrm>
          <a:off x="112463" y="4904445"/>
          <a:ext cx="8996041" cy="191951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120153"/>
                <a:gridCol w="675088"/>
                <a:gridCol w="360040"/>
                <a:gridCol w="2232248"/>
                <a:gridCol w="2167070"/>
                <a:gridCol w="716075"/>
                <a:gridCol w="1076811"/>
                <a:gridCol w="648556"/>
              </a:tblGrid>
              <a:tr h="221547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Карьерный статус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Вид вознаграждения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948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Личная продажа (ЛП)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3.2</a:t>
                      </a:r>
                      <a:r>
                        <a:rPr lang="ru-RU" sz="1100" dirty="0" smtClean="0">
                          <a:effectLst/>
                        </a:rPr>
                        <a:t>%*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Breand Team (BT)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Team Chek (TC)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Binar Chek (BC</a:t>
                      </a:r>
                      <a:r>
                        <a:rPr lang="ru-RU" sz="1100">
                          <a:effectLst/>
                        </a:rPr>
                        <a:t>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Итого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$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Всего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$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346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Агент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684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Менеджер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168" name="Picture 1" descr="C:\Users\GTRoot\Desktop\2012-10-12_213828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7576" y="1664776"/>
            <a:ext cx="396000" cy="3384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Picture 1" descr="C:\Users\GTRoot\Desktop\2012-10-12_213828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0872" y="278980"/>
            <a:ext cx="452880" cy="1947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6" name="Прямая соединительная линия 205"/>
          <p:cNvCxnSpPr/>
          <p:nvPr/>
        </p:nvCxnSpPr>
        <p:spPr>
          <a:xfrm flipH="1">
            <a:off x="3378544" y="3182925"/>
            <a:ext cx="174579" cy="1419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" name="Прямая соединительная линия 206"/>
          <p:cNvCxnSpPr/>
          <p:nvPr/>
        </p:nvCxnSpPr>
        <p:spPr>
          <a:xfrm flipH="1">
            <a:off x="3044609" y="3431073"/>
            <a:ext cx="174579" cy="1419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>
            <a:stCxn id="138" idx="4"/>
          </p:cNvCxnSpPr>
          <p:nvPr/>
        </p:nvCxnSpPr>
        <p:spPr>
          <a:xfrm flipH="1">
            <a:off x="4589992" y="629728"/>
            <a:ext cx="8" cy="216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Овал 131"/>
          <p:cNvSpPr>
            <a:spLocks noChangeAspect="1"/>
          </p:cNvSpPr>
          <p:nvPr/>
        </p:nvSpPr>
        <p:spPr>
          <a:xfrm>
            <a:off x="4500400" y="1104194"/>
            <a:ext cx="180000" cy="180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rgbClr val="FF0000"/>
                </a:solidFill>
              </a:rPr>
              <a:t>3</a:t>
            </a:r>
            <a:endParaRPr lang="en-US" sz="1000" dirty="0" smtClean="0">
              <a:solidFill>
                <a:srgbClr val="FF0000"/>
              </a:solidFill>
            </a:endParaRPr>
          </a:p>
        </p:txBody>
      </p:sp>
      <p:sp>
        <p:nvSpPr>
          <p:cNvPr id="138" name="Овал 137"/>
          <p:cNvSpPr>
            <a:spLocks noChangeAspect="1"/>
          </p:cNvSpPr>
          <p:nvPr/>
        </p:nvSpPr>
        <p:spPr>
          <a:xfrm>
            <a:off x="4500000" y="449728"/>
            <a:ext cx="180000" cy="180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4" name="Прямая соединительная линия 143"/>
          <p:cNvCxnSpPr/>
          <p:nvPr/>
        </p:nvCxnSpPr>
        <p:spPr>
          <a:xfrm flipH="1">
            <a:off x="993127" y="845728"/>
            <a:ext cx="719687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Прямая соединительная линия 147"/>
          <p:cNvCxnSpPr/>
          <p:nvPr/>
        </p:nvCxnSpPr>
        <p:spPr>
          <a:xfrm>
            <a:off x="4590400" y="852490"/>
            <a:ext cx="0" cy="24578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Прямая соединительная линия 153"/>
          <p:cNvCxnSpPr/>
          <p:nvPr/>
        </p:nvCxnSpPr>
        <p:spPr>
          <a:xfrm>
            <a:off x="2790000" y="844871"/>
            <a:ext cx="0" cy="25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Прямая соединительная линия 154"/>
          <p:cNvCxnSpPr/>
          <p:nvPr/>
        </p:nvCxnSpPr>
        <p:spPr>
          <a:xfrm flipH="1">
            <a:off x="988267" y="840979"/>
            <a:ext cx="8" cy="25207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Прямая соединительная линия 155"/>
          <p:cNvCxnSpPr/>
          <p:nvPr/>
        </p:nvCxnSpPr>
        <p:spPr>
          <a:xfrm flipH="1">
            <a:off x="6389992" y="847830"/>
            <a:ext cx="8" cy="25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Прямая соединительная линия 156"/>
          <p:cNvCxnSpPr/>
          <p:nvPr/>
        </p:nvCxnSpPr>
        <p:spPr>
          <a:xfrm>
            <a:off x="8187619" y="847830"/>
            <a:ext cx="0" cy="25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Овал 50"/>
          <p:cNvSpPr>
            <a:spLocks noChangeAspect="1"/>
          </p:cNvSpPr>
          <p:nvPr/>
        </p:nvSpPr>
        <p:spPr>
          <a:xfrm>
            <a:off x="4506230" y="2226306"/>
            <a:ext cx="180000" cy="180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Овал 52"/>
          <p:cNvSpPr>
            <a:spLocks noChangeAspect="1"/>
          </p:cNvSpPr>
          <p:nvPr/>
        </p:nvSpPr>
        <p:spPr>
          <a:xfrm>
            <a:off x="5472120" y="3033208"/>
            <a:ext cx="180000" cy="180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rgbClr val="FF0000"/>
                </a:solidFill>
              </a:rPr>
              <a:t>3</a:t>
            </a:r>
            <a:endParaRPr lang="ru-RU" sz="1000" dirty="0">
              <a:solidFill>
                <a:srgbClr val="FF0000"/>
              </a:solidFill>
            </a:endParaRPr>
          </a:p>
        </p:txBody>
      </p:sp>
      <p:sp>
        <p:nvSpPr>
          <p:cNvPr id="56" name="Овал 55"/>
          <p:cNvSpPr>
            <a:spLocks noChangeAspect="1"/>
          </p:cNvSpPr>
          <p:nvPr/>
        </p:nvSpPr>
        <p:spPr>
          <a:xfrm>
            <a:off x="5796000" y="3285208"/>
            <a:ext cx="180000" cy="180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rgbClr val="FF0000"/>
                </a:solidFill>
              </a:rPr>
              <a:t>4</a:t>
            </a:r>
            <a:endParaRPr lang="ru-RU" sz="1000" dirty="0">
              <a:solidFill>
                <a:srgbClr val="FF0000"/>
              </a:solidFill>
            </a:endParaRPr>
          </a:p>
        </p:txBody>
      </p:sp>
      <p:sp>
        <p:nvSpPr>
          <p:cNvPr id="57" name="Овал 56"/>
          <p:cNvSpPr>
            <a:spLocks noChangeAspect="1"/>
          </p:cNvSpPr>
          <p:nvPr/>
        </p:nvSpPr>
        <p:spPr>
          <a:xfrm>
            <a:off x="6120000" y="3537208"/>
            <a:ext cx="180000" cy="180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rgbClr val="FF0000"/>
                </a:solidFill>
              </a:rPr>
              <a:t>5</a:t>
            </a:r>
            <a:endParaRPr lang="ru-RU" sz="1000" dirty="0">
              <a:solidFill>
                <a:srgbClr val="FF0000"/>
              </a:solidFill>
            </a:endParaRPr>
          </a:p>
        </p:txBody>
      </p:sp>
      <p:sp>
        <p:nvSpPr>
          <p:cNvPr id="79" name="Овал 78"/>
          <p:cNvSpPr>
            <a:spLocks noChangeAspect="1"/>
          </p:cNvSpPr>
          <p:nvPr/>
        </p:nvSpPr>
        <p:spPr>
          <a:xfrm>
            <a:off x="3528000" y="3033208"/>
            <a:ext cx="180000" cy="180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rgbClr val="FF0000"/>
                </a:solidFill>
              </a:rPr>
              <a:t>1</a:t>
            </a:r>
            <a:endParaRPr lang="ru-RU" sz="1000" dirty="0">
              <a:solidFill>
                <a:srgbClr val="FF0000"/>
              </a:solidFill>
            </a:endParaRPr>
          </a:p>
        </p:txBody>
      </p:sp>
      <p:sp>
        <p:nvSpPr>
          <p:cNvPr id="84" name="Овал 83"/>
          <p:cNvSpPr>
            <a:spLocks noChangeAspect="1"/>
          </p:cNvSpPr>
          <p:nvPr/>
        </p:nvSpPr>
        <p:spPr>
          <a:xfrm>
            <a:off x="3204000" y="3285208"/>
            <a:ext cx="180000" cy="180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rgbClr val="FF0000"/>
                </a:solidFill>
              </a:rPr>
              <a:t>2</a:t>
            </a:r>
            <a:endParaRPr lang="ru-RU" sz="1000" dirty="0">
              <a:solidFill>
                <a:srgbClr val="FF0000"/>
              </a:solidFill>
            </a:endParaRPr>
          </a:p>
        </p:txBody>
      </p:sp>
      <p:sp>
        <p:nvSpPr>
          <p:cNvPr id="85" name="Овал 84"/>
          <p:cNvSpPr>
            <a:spLocks noChangeAspect="1"/>
          </p:cNvSpPr>
          <p:nvPr/>
        </p:nvSpPr>
        <p:spPr>
          <a:xfrm>
            <a:off x="2880000" y="3537208"/>
            <a:ext cx="180000" cy="1800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Овал 90"/>
          <p:cNvSpPr>
            <a:spLocks noChangeAspect="1"/>
          </p:cNvSpPr>
          <p:nvPr/>
        </p:nvSpPr>
        <p:spPr>
          <a:xfrm>
            <a:off x="2700200" y="1105562"/>
            <a:ext cx="180000" cy="180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rgbClr val="FF0000"/>
                </a:solidFill>
              </a:rPr>
              <a:t>2</a:t>
            </a:r>
            <a:endParaRPr lang="en-US" sz="1000" dirty="0" smtClean="0">
              <a:solidFill>
                <a:srgbClr val="FF0000"/>
              </a:solidFill>
            </a:endParaRPr>
          </a:p>
        </p:txBody>
      </p:sp>
      <p:sp>
        <p:nvSpPr>
          <p:cNvPr id="106" name="Овал 105"/>
          <p:cNvSpPr>
            <a:spLocks noChangeAspect="1"/>
          </p:cNvSpPr>
          <p:nvPr/>
        </p:nvSpPr>
        <p:spPr>
          <a:xfrm>
            <a:off x="171791" y="1600712"/>
            <a:ext cx="180000" cy="180000"/>
          </a:xfrm>
          <a:prstGeom prst="ellipse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1" name="Овал 110"/>
          <p:cNvSpPr>
            <a:spLocks noChangeAspect="1"/>
          </p:cNvSpPr>
          <p:nvPr/>
        </p:nvSpPr>
        <p:spPr>
          <a:xfrm>
            <a:off x="899422" y="1105696"/>
            <a:ext cx="180000" cy="180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rgbClr val="FF0000"/>
                </a:solidFill>
              </a:rPr>
              <a:t>1</a:t>
            </a:r>
            <a:endParaRPr lang="en-US" sz="1000" dirty="0" smtClean="0">
              <a:solidFill>
                <a:srgbClr val="FF0000"/>
              </a:solidFill>
            </a:endParaRPr>
          </a:p>
        </p:txBody>
      </p:sp>
      <p:cxnSp>
        <p:nvCxnSpPr>
          <p:cNvPr id="112" name="Прямая соединительная линия 111"/>
          <p:cNvCxnSpPr>
            <a:stCxn id="111" idx="4"/>
          </p:cNvCxnSpPr>
          <p:nvPr/>
        </p:nvCxnSpPr>
        <p:spPr>
          <a:xfrm>
            <a:off x="989422" y="1285696"/>
            <a:ext cx="0" cy="1169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Прямая соединительная линия 112"/>
          <p:cNvCxnSpPr/>
          <p:nvPr/>
        </p:nvCxnSpPr>
        <p:spPr>
          <a:xfrm flipH="1">
            <a:off x="257336" y="1404687"/>
            <a:ext cx="14584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Прямая соединительная линия 113"/>
          <p:cNvCxnSpPr>
            <a:endCxn id="106" idx="0"/>
          </p:cNvCxnSpPr>
          <p:nvPr/>
        </p:nvCxnSpPr>
        <p:spPr>
          <a:xfrm>
            <a:off x="261791" y="1404687"/>
            <a:ext cx="0" cy="1960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Овал 123"/>
          <p:cNvSpPr>
            <a:spLocks noChangeAspect="1"/>
          </p:cNvSpPr>
          <p:nvPr/>
        </p:nvSpPr>
        <p:spPr>
          <a:xfrm>
            <a:off x="6300600" y="1116000"/>
            <a:ext cx="180000" cy="180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rgbClr val="FF0000"/>
                </a:solidFill>
              </a:rPr>
              <a:t>4</a:t>
            </a:r>
            <a:endParaRPr lang="en-US" sz="1000" dirty="0" smtClean="0">
              <a:solidFill>
                <a:srgbClr val="FF0000"/>
              </a:solidFill>
            </a:endParaRPr>
          </a:p>
        </p:txBody>
      </p:sp>
      <p:sp>
        <p:nvSpPr>
          <p:cNvPr id="139" name="Овал 138"/>
          <p:cNvSpPr>
            <a:spLocks noChangeAspect="1"/>
          </p:cNvSpPr>
          <p:nvPr/>
        </p:nvSpPr>
        <p:spPr>
          <a:xfrm>
            <a:off x="8097619" y="1116000"/>
            <a:ext cx="180000" cy="180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rgbClr val="FF0000"/>
                </a:solidFill>
              </a:rPr>
              <a:t>5</a:t>
            </a:r>
            <a:endParaRPr lang="en-US" sz="1000" dirty="0" smtClean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04223" y="-46548"/>
            <a:ext cx="7008137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Многокомпонентный маркетинг план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New Level 2.0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9512" y="467380"/>
            <a:ext cx="2818400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i="1" dirty="0" smtClean="0"/>
              <a:t>“</a:t>
            </a:r>
            <a:r>
              <a:rPr lang="ru-RU" i="1" dirty="0" smtClean="0"/>
              <a:t>Линейный маркетинг</a:t>
            </a:r>
            <a:r>
              <a:rPr lang="en-US" i="1" dirty="0" smtClean="0"/>
              <a:t>”</a:t>
            </a:r>
            <a:endParaRPr lang="ru-RU" i="1" dirty="0"/>
          </a:p>
        </p:txBody>
      </p:sp>
      <p:sp>
        <p:nvSpPr>
          <p:cNvPr id="150" name="TextBox 149"/>
          <p:cNvSpPr txBox="1"/>
          <p:nvPr/>
        </p:nvSpPr>
        <p:spPr>
          <a:xfrm>
            <a:off x="251520" y="2267580"/>
            <a:ext cx="2799164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i="1" dirty="0" smtClean="0"/>
              <a:t>“</a:t>
            </a:r>
            <a:r>
              <a:rPr lang="ru-RU" i="1" dirty="0" smtClean="0"/>
              <a:t>Бинарный маркетинг</a:t>
            </a:r>
            <a:r>
              <a:rPr lang="en-US" i="1" dirty="0" smtClean="0"/>
              <a:t>”</a:t>
            </a:r>
            <a:endParaRPr lang="ru-RU" i="1" dirty="0"/>
          </a:p>
        </p:txBody>
      </p:sp>
      <p:pic>
        <p:nvPicPr>
          <p:cNvPr id="152" name="Picture 3" descr="C:\Users\GTRoot\Desktop\NEW LEWEL для регистрации без фона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000" y="4034"/>
            <a:ext cx="880908" cy="916184"/>
          </a:xfrm>
          <a:prstGeom prst="rect">
            <a:avLst/>
          </a:prstGeom>
          <a:noFill/>
          <a:ln>
            <a:noFill/>
          </a:ln>
          <a:extLst/>
        </p:spPr>
      </p:pic>
      <p:cxnSp>
        <p:nvCxnSpPr>
          <p:cNvPr id="159" name="Прямая со стрелкой 158"/>
          <p:cNvCxnSpPr>
            <a:stCxn id="51" idx="3"/>
            <a:endCxn id="79" idx="7"/>
          </p:cNvCxnSpPr>
          <p:nvPr/>
        </p:nvCxnSpPr>
        <p:spPr>
          <a:xfrm flipH="1">
            <a:off x="3681640" y="2379946"/>
            <a:ext cx="850950" cy="6796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Прямая соединительная линия 161"/>
          <p:cNvCxnSpPr/>
          <p:nvPr/>
        </p:nvCxnSpPr>
        <p:spPr>
          <a:xfrm>
            <a:off x="5644116" y="3176326"/>
            <a:ext cx="173249" cy="1357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Прямая соединительная линия 173"/>
          <p:cNvCxnSpPr/>
          <p:nvPr/>
        </p:nvCxnSpPr>
        <p:spPr>
          <a:xfrm>
            <a:off x="5968641" y="3425398"/>
            <a:ext cx="173249" cy="1357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Прямая со стрелкой 199"/>
          <p:cNvCxnSpPr>
            <a:stCxn id="51" idx="5"/>
            <a:endCxn id="53" idx="1"/>
          </p:cNvCxnSpPr>
          <p:nvPr/>
        </p:nvCxnSpPr>
        <p:spPr>
          <a:xfrm>
            <a:off x="4659870" y="2379946"/>
            <a:ext cx="838610" cy="6796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Скругленная соединительная линия 186"/>
          <p:cNvCxnSpPr>
            <a:stCxn id="79" idx="2"/>
            <a:endCxn id="85" idx="0"/>
          </p:cNvCxnSpPr>
          <p:nvPr/>
        </p:nvCxnSpPr>
        <p:spPr>
          <a:xfrm rot="10800000" flipV="1">
            <a:off x="2970000" y="3123208"/>
            <a:ext cx="558000" cy="414000"/>
          </a:xfrm>
          <a:prstGeom prst="curvedConnector2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7" name="TextBox 216"/>
          <p:cNvSpPr txBox="1"/>
          <p:nvPr/>
        </p:nvSpPr>
        <p:spPr>
          <a:xfrm>
            <a:off x="7714715" y="5891063"/>
            <a:ext cx="7457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160+200</a:t>
            </a:r>
            <a:endParaRPr lang="ru-RU" sz="1200" dirty="0"/>
          </a:p>
        </p:txBody>
      </p:sp>
      <p:sp>
        <p:nvSpPr>
          <p:cNvPr id="218" name="TextBox 217"/>
          <p:cNvSpPr txBox="1"/>
          <p:nvPr/>
        </p:nvSpPr>
        <p:spPr>
          <a:xfrm>
            <a:off x="8604448" y="5888305"/>
            <a:ext cx="4251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360</a:t>
            </a:r>
            <a:endParaRPr lang="ru-RU" sz="1200" dirty="0"/>
          </a:p>
        </p:txBody>
      </p:sp>
      <p:sp>
        <p:nvSpPr>
          <p:cNvPr id="219" name="TextBox 218"/>
          <p:cNvSpPr txBox="1"/>
          <p:nvPr/>
        </p:nvSpPr>
        <p:spPr>
          <a:xfrm>
            <a:off x="1331640" y="5877272"/>
            <a:ext cx="4251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200</a:t>
            </a:r>
            <a:endParaRPr lang="ru-RU" sz="1200" dirty="0"/>
          </a:p>
        </p:txBody>
      </p:sp>
      <p:sp>
        <p:nvSpPr>
          <p:cNvPr id="220" name="TextBox 219"/>
          <p:cNvSpPr txBox="1"/>
          <p:nvPr/>
        </p:nvSpPr>
        <p:spPr>
          <a:xfrm>
            <a:off x="1842628" y="5877272"/>
            <a:ext cx="4251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160</a:t>
            </a:r>
            <a:endParaRPr lang="ru-RU" sz="1200" dirty="0"/>
          </a:p>
        </p:txBody>
      </p:sp>
      <p:sp>
        <p:nvSpPr>
          <p:cNvPr id="221" name="TextBox 220"/>
          <p:cNvSpPr txBox="1"/>
          <p:nvPr/>
        </p:nvSpPr>
        <p:spPr>
          <a:xfrm>
            <a:off x="2219264" y="6306705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2">
                    <a:lumMod val="75000"/>
                  </a:schemeClr>
                </a:solidFill>
              </a:rPr>
              <a:t>15</a:t>
            </a:r>
            <a:endParaRPr lang="ru-RU" sz="120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22" name="TextBox 221"/>
          <p:cNvSpPr txBox="1"/>
          <p:nvPr/>
        </p:nvSpPr>
        <p:spPr>
          <a:xfrm>
            <a:off x="4572000" y="6309320"/>
            <a:ext cx="3449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2">
                    <a:lumMod val="75000"/>
                  </a:schemeClr>
                </a:solidFill>
              </a:rPr>
              <a:t>50</a:t>
            </a:r>
            <a:endParaRPr lang="ru-RU" sz="1200" dirty="0">
              <a:solidFill>
                <a:schemeClr val="bg2">
                  <a:lumMod val="75000"/>
                </a:schemeClr>
              </a:solidFill>
            </a:endParaRPr>
          </a:p>
        </p:txBody>
      </p:sp>
      <p:cxnSp>
        <p:nvCxnSpPr>
          <p:cNvPr id="223" name="Прямая со стрелкой 222"/>
          <p:cNvCxnSpPr>
            <a:endCxn id="221" idx="0"/>
          </p:cNvCxnSpPr>
          <p:nvPr/>
        </p:nvCxnSpPr>
        <p:spPr>
          <a:xfrm>
            <a:off x="328424" y="1844824"/>
            <a:ext cx="2072941" cy="4461881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Прямая со стрелкой 223"/>
          <p:cNvCxnSpPr>
            <a:endCxn id="222" idx="0"/>
          </p:cNvCxnSpPr>
          <p:nvPr/>
        </p:nvCxnSpPr>
        <p:spPr>
          <a:xfrm>
            <a:off x="351791" y="1844824"/>
            <a:ext cx="4392692" cy="4464496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333151" y="1784992"/>
            <a:ext cx="2478474" cy="1752216"/>
          </a:xfrm>
          <a:prstGeom prst="straightConnector1">
            <a:avLst/>
          </a:prstGeom>
          <a:ln w="25400">
            <a:solidFill>
              <a:schemeClr val="accent5">
                <a:lumMod val="75000"/>
              </a:schemeClr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8295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6" presetClass="exit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0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5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8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 animBg="1"/>
      <p:bldP spid="106" grpId="0" animBg="1"/>
      <p:bldP spid="221" grpId="0"/>
      <p:bldP spid="2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3" name="Таблица 17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4046928"/>
              </p:ext>
            </p:extLst>
          </p:nvPr>
        </p:nvGraphicFramePr>
        <p:xfrm>
          <a:off x="112463" y="4904445"/>
          <a:ext cx="8996041" cy="191951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120153"/>
                <a:gridCol w="675088"/>
                <a:gridCol w="360040"/>
                <a:gridCol w="2232248"/>
                <a:gridCol w="2167070"/>
                <a:gridCol w="716075"/>
                <a:gridCol w="1076811"/>
                <a:gridCol w="648556"/>
              </a:tblGrid>
              <a:tr h="221547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Карьерный статус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Вид вознаграждения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948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Личная продажа (ЛП)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3.2</a:t>
                      </a:r>
                      <a:r>
                        <a:rPr lang="ru-RU" sz="1100" dirty="0" smtClean="0">
                          <a:effectLst/>
                        </a:rPr>
                        <a:t>%*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Breand Team (BT)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Team Chek (TC)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Binar Chek (BC</a:t>
                      </a:r>
                      <a:r>
                        <a:rPr lang="ru-RU" sz="1100">
                          <a:effectLst/>
                        </a:rPr>
                        <a:t>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Итого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$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Всего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$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346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Агент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684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Менеджер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168" name="Picture 1" descr="C:\Users\GTRoot\Desktop\2012-10-12_213828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7576" y="1664776"/>
            <a:ext cx="396000" cy="3384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Picture 1" descr="C:\Users\GTRoot\Desktop\2012-10-12_213828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0872" y="278980"/>
            <a:ext cx="452880" cy="1947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6" name="Прямая соединительная линия 205"/>
          <p:cNvCxnSpPr/>
          <p:nvPr/>
        </p:nvCxnSpPr>
        <p:spPr>
          <a:xfrm flipH="1">
            <a:off x="3378544" y="3182925"/>
            <a:ext cx="174579" cy="1419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Прямая соединительная линия 207"/>
          <p:cNvCxnSpPr/>
          <p:nvPr/>
        </p:nvCxnSpPr>
        <p:spPr>
          <a:xfrm flipH="1">
            <a:off x="2725200" y="3686682"/>
            <a:ext cx="172850" cy="1364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" name="Прямая соединительная линия 206"/>
          <p:cNvCxnSpPr/>
          <p:nvPr/>
        </p:nvCxnSpPr>
        <p:spPr>
          <a:xfrm flipH="1">
            <a:off x="3044609" y="3431073"/>
            <a:ext cx="174579" cy="1419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>
            <a:stCxn id="138" idx="4"/>
          </p:cNvCxnSpPr>
          <p:nvPr/>
        </p:nvCxnSpPr>
        <p:spPr>
          <a:xfrm flipH="1">
            <a:off x="4589992" y="629728"/>
            <a:ext cx="8" cy="216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Овал 131"/>
          <p:cNvSpPr>
            <a:spLocks noChangeAspect="1"/>
          </p:cNvSpPr>
          <p:nvPr/>
        </p:nvSpPr>
        <p:spPr>
          <a:xfrm>
            <a:off x="4500400" y="1104194"/>
            <a:ext cx="180000" cy="180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rgbClr val="FF0000"/>
                </a:solidFill>
              </a:rPr>
              <a:t>3</a:t>
            </a:r>
            <a:endParaRPr lang="en-US" sz="1000" dirty="0" smtClean="0">
              <a:solidFill>
                <a:srgbClr val="FF0000"/>
              </a:solidFill>
            </a:endParaRPr>
          </a:p>
        </p:txBody>
      </p:sp>
      <p:sp>
        <p:nvSpPr>
          <p:cNvPr id="138" name="Овал 137"/>
          <p:cNvSpPr>
            <a:spLocks noChangeAspect="1"/>
          </p:cNvSpPr>
          <p:nvPr/>
        </p:nvSpPr>
        <p:spPr>
          <a:xfrm>
            <a:off x="4500000" y="449728"/>
            <a:ext cx="180000" cy="180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4" name="Прямая соединительная линия 143"/>
          <p:cNvCxnSpPr/>
          <p:nvPr/>
        </p:nvCxnSpPr>
        <p:spPr>
          <a:xfrm flipH="1">
            <a:off x="993127" y="845728"/>
            <a:ext cx="719687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Прямая соединительная линия 147"/>
          <p:cNvCxnSpPr/>
          <p:nvPr/>
        </p:nvCxnSpPr>
        <p:spPr>
          <a:xfrm>
            <a:off x="4590400" y="852490"/>
            <a:ext cx="0" cy="24578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Прямая соединительная линия 153"/>
          <p:cNvCxnSpPr/>
          <p:nvPr/>
        </p:nvCxnSpPr>
        <p:spPr>
          <a:xfrm>
            <a:off x="2790000" y="844871"/>
            <a:ext cx="0" cy="25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Прямая соединительная линия 154"/>
          <p:cNvCxnSpPr/>
          <p:nvPr/>
        </p:nvCxnSpPr>
        <p:spPr>
          <a:xfrm flipH="1">
            <a:off x="988267" y="840979"/>
            <a:ext cx="8" cy="25207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Прямая соединительная линия 155"/>
          <p:cNvCxnSpPr/>
          <p:nvPr/>
        </p:nvCxnSpPr>
        <p:spPr>
          <a:xfrm flipH="1">
            <a:off x="6389992" y="847830"/>
            <a:ext cx="8" cy="25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Прямая соединительная линия 156"/>
          <p:cNvCxnSpPr/>
          <p:nvPr/>
        </p:nvCxnSpPr>
        <p:spPr>
          <a:xfrm>
            <a:off x="8187619" y="847830"/>
            <a:ext cx="0" cy="25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Овал 50"/>
          <p:cNvSpPr>
            <a:spLocks noChangeAspect="1"/>
          </p:cNvSpPr>
          <p:nvPr/>
        </p:nvSpPr>
        <p:spPr>
          <a:xfrm>
            <a:off x="4506230" y="2226306"/>
            <a:ext cx="180000" cy="180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Овал 52"/>
          <p:cNvSpPr>
            <a:spLocks noChangeAspect="1"/>
          </p:cNvSpPr>
          <p:nvPr/>
        </p:nvSpPr>
        <p:spPr>
          <a:xfrm>
            <a:off x="5472120" y="3033208"/>
            <a:ext cx="180000" cy="180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rgbClr val="FF0000"/>
                </a:solidFill>
              </a:rPr>
              <a:t>3</a:t>
            </a:r>
            <a:endParaRPr lang="ru-RU" sz="1000" dirty="0">
              <a:solidFill>
                <a:srgbClr val="FF0000"/>
              </a:solidFill>
            </a:endParaRPr>
          </a:p>
        </p:txBody>
      </p:sp>
      <p:sp>
        <p:nvSpPr>
          <p:cNvPr id="56" name="Овал 55"/>
          <p:cNvSpPr>
            <a:spLocks noChangeAspect="1"/>
          </p:cNvSpPr>
          <p:nvPr/>
        </p:nvSpPr>
        <p:spPr>
          <a:xfrm>
            <a:off x="5796000" y="3285208"/>
            <a:ext cx="180000" cy="180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rgbClr val="FF0000"/>
                </a:solidFill>
              </a:rPr>
              <a:t>4</a:t>
            </a:r>
            <a:endParaRPr lang="ru-RU" sz="1000" dirty="0">
              <a:solidFill>
                <a:srgbClr val="FF0000"/>
              </a:solidFill>
            </a:endParaRPr>
          </a:p>
        </p:txBody>
      </p:sp>
      <p:sp>
        <p:nvSpPr>
          <p:cNvPr id="57" name="Овал 56"/>
          <p:cNvSpPr>
            <a:spLocks noChangeAspect="1"/>
          </p:cNvSpPr>
          <p:nvPr/>
        </p:nvSpPr>
        <p:spPr>
          <a:xfrm>
            <a:off x="6120000" y="3537208"/>
            <a:ext cx="180000" cy="180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rgbClr val="FF0000"/>
                </a:solidFill>
              </a:rPr>
              <a:t>5</a:t>
            </a:r>
            <a:endParaRPr lang="ru-RU" sz="1000" dirty="0">
              <a:solidFill>
                <a:srgbClr val="FF0000"/>
              </a:solidFill>
            </a:endParaRPr>
          </a:p>
        </p:txBody>
      </p:sp>
      <p:sp>
        <p:nvSpPr>
          <p:cNvPr id="79" name="Овал 78"/>
          <p:cNvSpPr>
            <a:spLocks noChangeAspect="1"/>
          </p:cNvSpPr>
          <p:nvPr/>
        </p:nvSpPr>
        <p:spPr>
          <a:xfrm>
            <a:off x="3528000" y="3033208"/>
            <a:ext cx="180000" cy="180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rgbClr val="FF0000"/>
                </a:solidFill>
              </a:rPr>
              <a:t>1</a:t>
            </a:r>
            <a:endParaRPr lang="ru-RU" sz="1000" dirty="0">
              <a:solidFill>
                <a:srgbClr val="FF0000"/>
              </a:solidFill>
            </a:endParaRPr>
          </a:p>
        </p:txBody>
      </p:sp>
      <p:sp>
        <p:nvSpPr>
          <p:cNvPr id="81" name="Овал 80"/>
          <p:cNvSpPr>
            <a:spLocks noChangeAspect="1"/>
          </p:cNvSpPr>
          <p:nvPr/>
        </p:nvSpPr>
        <p:spPr>
          <a:xfrm>
            <a:off x="3780000" y="3213208"/>
            <a:ext cx="180000" cy="1800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Овал 81"/>
          <p:cNvSpPr>
            <a:spLocks noChangeAspect="1"/>
          </p:cNvSpPr>
          <p:nvPr/>
        </p:nvSpPr>
        <p:spPr>
          <a:xfrm>
            <a:off x="4032000" y="3393208"/>
            <a:ext cx="180000" cy="1800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Овал 82"/>
          <p:cNvSpPr>
            <a:spLocks noChangeAspect="1"/>
          </p:cNvSpPr>
          <p:nvPr/>
        </p:nvSpPr>
        <p:spPr>
          <a:xfrm>
            <a:off x="4284000" y="3573208"/>
            <a:ext cx="180000" cy="1800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Овал 83"/>
          <p:cNvSpPr>
            <a:spLocks noChangeAspect="1"/>
          </p:cNvSpPr>
          <p:nvPr/>
        </p:nvSpPr>
        <p:spPr>
          <a:xfrm>
            <a:off x="3204000" y="3285208"/>
            <a:ext cx="180000" cy="180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rgbClr val="FF0000"/>
                </a:solidFill>
              </a:rPr>
              <a:t>2</a:t>
            </a:r>
            <a:endParaRPr lang="ru-RU" sz="1000" dirty="0">
              <a:solidFill>
                <a:srgbClr val="FF0000"/>
              </a:solidFill>
            </a:endParaRPr>
          </a:p>
        </p:txBody>
      </p:sp>
      <p:sp>
        <p:nvSpPr>
          <p:cNvPr id="85" name="Овал 84"/>
          <p:cNvSpPr>
            <a:spLocks noChangeAspect="1"/>
          </p:cNvSpPr>
          <p:nvPr/>
        </p:nvSpPr>
        <p:spPr>
          <a:xfrm>
            <a:off x="2880000" y="3537208"/>
            <a:ext cx="180000" cy="1800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Овал 85"/>
          <p:cNvSpPr>
            <a:spLocks noChangeAspect="1"/>
          </p:cNvSpPr>
          <p:nvPr/>
        </p:nvSpPr>
        <p:spPr>
          <a:xfrm>
            <a:off x="2556000" y="3789208"/>
            <a:ext cx="180000" cy="1800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Овал 90"/>
          <p:cNvSpPr>
            <a:spLocks noChangeAspect="1"/>
          </p:cNvSpPr>
          <p:nvPr/>
        </p:nvSpPr>
        <p:spPr>
          <a:xfrm>
            <a:off x="2700200" y="1105562"/>
            <a:ext cx="180000" cy="180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rgbClr val="FF0000"/>
                </a:solidFill>
              </a:rPr>
              <a:t>2</a:t>
            </a:r>
            <a:endParaRPr lang="en-US" sz="1000" dirty="0" smtClean="0">
              <a:solidFill>
                <a:srgbClr val="FF0000"/>
              </a:solidFill>
            </a:endParaRPr>
          </a:p>
        </p:txBody>
      </p:sp>
      <p:sp>
        <p:nvSpPr>
          <p:cNvPr id="106" name="Овал 105"/>
          <p:cNvSpPr>
            <a:spLocks noChangeAspect="1"/>
          </p:cNvSpPr>
          <p:nvPr/>
        </p:nvSpPr>
        <p:spPr>
          <a:xfrm>
            <a:off x="171791" y="1600712"/>
            <a:ext cx="180000" cy="180000"/>
          </a:xfrm>
          <a:prstGeom prst="ellipse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Овал 106"/>
          <p:cNvSpPr>
            <a:spLocks noChangeAspect="1"/>
          </p:cNvSpPr>
          <p:nvPr/>
        </p:nvSpPr>
        <p:spPr>
          <a:xfrm>
            <a:off x="539422" y="1600712"/>
            <a:ext cx="180000" cy="180000"/>
          </a:xfrm>
          <a:prstGeom prst="ellipse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Овал 107"/>
          <p:cNvSpPr>
            <a:spLocks noChangeAspect="1"/>
          </p:cNvSpPr>
          <p:nvPr/>
        </p:nvSpPr>
        <p:spPr>
          <a:xfrm>
            <a:off x="899422" y="1600712"/>
            <a:ext cx="180000" cy="180000"/>
          </a:xfrm>
          <a:prstGeom prst="ellipse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Овал 108"/>
          <p:cNvSpPr>
            <a:spLocks noChangeAspect="1"/>
          </p:cNvSpPr>
          <p:nvPr/>
        </p:nvSpPr>
        <p:spPr>
          <a:xfrm>
            <a:off x="1259422" y="1600712"/>
            <a:ext cx="180000" cy="180000"/>
          </a:xfrm>
          <a:prstGeom prst="ellipse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0" name="Овал 109"/>
          <p:cNvSpPr>
            <a:spLocks noChangeAspect="1"/>
          </p:cNvSpPr>
          <p:nvPr/>
        </p:nvSpPr>
        <p:spPr>
          <a:xfrm>
            <a:off x="1619422" y="1600712"/>
            <a:ext cx="180000" cy="180000"/>
          </a:xfrm>
          <a:prstGeom prst="ellipse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1" name="Овал 110"/>
          <p:cNvSpPr>
            <a:spLocks noChangeAspect="1"/>
          </p:cNvSpPr>
          <p:nvPr/>
        </p:nvSpPr>
        <p:spPr>
          <a:xfrm>
            <a:off x="899422" y="1105696"/>
            <a:ext cx="180000" cy="180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rgbClr val="FF0000"/>
                </a:solidFill>
              </a:rPr>
              <a:t>1</a:t>
            </a:r>
            <a:endParaRPr lang="en-US" sz="1000" dirty="0" smtClean="0">
              <a:solidFill>
                <a:srgbClr val="FF0000"/>
              </a:solidFill>
            </a:endParaRPr>
          </a:p>
        </p:txBody>
      </p:sp>
      <p:cxnSp>
        <p:nvCxnSpPr>
          <p:cNvPr id="112" name="Прямая соединительная линия 111"/>
          <p:cNvCxnSpPr>
            <a:stCxn id="111" idx="4"/>
          </p:cNvCxnSpPr>
          <p:nvPr/>
        </p:nvCxnSpPr>
        <p:spPr>
          <a:xfrm>
            <a:off x="989422" y="1285696"/>
            <a:ext cx="0" cy="1169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Прямая соединительная линия 112"/>
          <p:cNvCxnSpPr/>
          <p:nvPr/>
        </p:nvCxnSpPr>
        <p:spPr>
          <a:xfrm flipH="1">
            <a:off x="257336" y="1404687"/>
            <a:ext cx="14584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Прямая соединительная линия 113"/>
          <p:cNvCxnSpPr>
            <a:endCxn id="106" idx="0"/>
          </p:cNvCxnSpPr>
          <p:nvPr/>
        </p:nvCxnSpPr>
        <p:spPr>
          <a:xfrm>
            <a:off x="261791" y="1404687"/>
            <a:ext cx="0" cy="1960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Прямая соединительная линия 114"/>
          <p:cNvCxnSpPr>
            <a:endCxn id="107" idx="0"/>
          </p:cNvCxnSpPr>
          <p:nvPr/>
        </p:nvCxnSpPr>
        <p:spPr>
          <a:xfrm>
            <a:off x="629422" y="1404687"/>
            <a:ext cx="0" cy="1960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Прямая соединительная линия 115"/>
          <p:cNvCxnSpPr>
            <a:endCxn id="108" idx="0"/>
          </p:cNvCxnSpPr>
          <p:nvPr/>
        </p:nvCxnSpPr>
        <p:spPr>
          <a:xfrm>
            <a:off x="989422" y="1404687"/>
            <a:ext cx="0" cy="1960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Прямая соединительная линия 116"/>
          <p:cNvCxnSpPr>
            <a:endCxn id="109" idx="0"/>
          </p:cNvCxnSpPr>
          <p:nvPr/>
        </p:nvCxnSpPr>
        <p:spPr>
          <a:xfrm>
            <a:off x="1349422" y="1404687"/>
            <a:ext cx="0" cy="1960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Прямая соединительная линия 117"/>
          <p:cNvCxnSpPr>
            <a:endCxn id="110" idx="0"/>
          </p:cNvCxnSpPr>
          <p:nvPr/>
        </p:nvCxnSpPr>
        <p:spPr>
          <a:xfrm>
            <a:off x="1709422" y="1404687"/>
            <a:ext cx="0" cy="1960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Овал 123"/>
          <p:cNvSpPr>
            <a:spLocks noChangeAspect="1"/>
          </p:cNvSpPr>
          <p:nvPr/>
        </p:nvSpPr>
        <p:spPr>
          <a:xfrm>
            <a:off x="6300600" y="1116000"/>
            <a:ext cx="180000" cy="180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rgbClr val="FF0000"/>
                </a:solidFill>
              </a:rPr>
              <a:t>4</a:t>
            </a:r>
            <a:endParaRPr lang="en-US" sz="1000" dirty="0" smtClean="0">
              <a:solidFill>
                <a:srgbClr val="FF0000"/>
              </a:solidFill>
            </a:endParaRPr>
          </a:p>
        </p:txBody>
      </p:sp>
      <p:sp>
        <p:nvSpPr>
          <p:cNvPr id="139" name="Овал 138"/>
          <p:cNvSpPr>
            <a:spLocks noChangeAspect="1"/>
          </p:cNvSpPr>
          <p:nvPr/>
        </p:nvSpPr>
        <p:spPr>
          <a:xfrm>
            <a:off x="8097619" y="1116000"/>
            <a:ext cx="180000" cy="180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rgbClr val="FF0000"/>
                </a:solidFill>
              </a:rPr>
              <a:t>5</a:t>
            </a:r>
            <a:endParaRPr lang="en-US" sz="1000" dirty="0" smtClean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04223" y="-46548"/>
            <a:ext cx="7008137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Многокомпонентный маркетинг план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New Level 2.0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9512" y="467380"/>
            <a:ext cx="2818400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i="1" dirty="0" smtClean="0"/>
              <a:t>“</a:t>
            </a:r>
            <a:r>
              <a:rPr lang="ru-RU" i="1" dirty="0" smtClean="0"/>
              <a:t>Линейный маркетинг</a:t>
            </a:r>
            <a:r>
              <a:rPr lang="en-US" i="1" dirty="0" smtClean="0"/>
              <a:t>”</a:t>
            </a:r>
            <a:endParaRPr lang="ru-RU" i="1" dirty="0"/>
          </a:p>
        </p:txBody>
      </p:sp>
      <p:sp>
        <p:nvSpPr>
          <p:cNvPr id="150" name="TextBox 149"/>
          <p:cNvSpPr txBox="1"/>
          <p:nvPr/>
        </p:nvSpPr>
        <p:spPr>
          <a:xfrm>
            <a:off x="251520" y="2267580"/>
            <a:ext cx="2799164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i="1" dirty="0" smtClean="0"/>
              <a:t>“</a:t>
            </a:r>
            <a:r>
              <a:rPr lang="ru-RU" i="1" dirty="0" smtClean="0"/>
              <a:t>Бинарный маркетинг</a:t>
            </a:r>
            <a:r>
              <a:rPr lang="en-US" i="1" dirty="0" smtClean="0"/>
              <a:t>”</a:t>
            </a:r>
            <a:endParaRPr lang="ru-RU" i="1" dirty="0"/>
          </a:p>
        </p:txBody>
      </p:sp>
      <p:pic>
        <p:nvPicPr>
          <p:cNvPr id="152" name="Picture 3" descr="C:\Users\GTRoot\Desktop\NEW LEWEL для регистрации без фона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000" y="4034"/>
            <a:ext cx="880908" cy="916184"/>
          </a:xfrm>
          <a:prstGeom prst="rect">
            <a:avLst/>
          </a:prstGeom>
          <a:noFill/>
          <a:ln>
            <a:noFill/>
          </a:ln>
          <a:extLst/>
        </p:spPr>
      </p:pic>
      <p:cxnSp>
        <p:nvCxnSpPr>
          <p:cNvPr id="159" name="Прямая со стрелкой 158"/>
          <p:cNvCxnSpPr>
            <a:stCxn id="51" idx="3"/>
            <a:endCxn id="79" idx="7"/>
          </p:cNvCxnSpPr>
          <p:nvPr/>
        </p:nvCxnSpPr>
        <p:spPr>
          <a:xfrm flipH="1">
            <a:off x="3681640" y="2379946"/>
            <a:ext cx="850950" cy="6796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Прямая соединительная линия 175"/>
          <p:cNvCxnSpPr/>
          <p:nvPr/>
        </p:nvCxnSpPr>
        <p:spPr>
          <a:xfrm>
            <a:off x="3707904" y="3171596"/>
            <a:ext cx="81400" cy="636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Прямая соединительная линия 176"/>
          <p:cNvCxnSpPr/>
          <p:nvPr/>
        </p:nvCxnSpPr>
        <p:spPr>
          <a:xfrm>
            <a:off x="3955916" y="3361238"/>
            <a:ext cx="81400" cy="636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Прямая соединительная линия 177"/>
          <p:cNvCxnSpPr/>
          <p:nvPr/>
        </p:nvCxnSpPr>
        <p:spPr>
          <a:xfrm>
            <a:off x="4205090" y="3538466"/>
            <a:ext cx="81400" cy="636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Прямая соединительная линия 161"/>
          <p:cNvCxnSpPr/>
          <p:nvPr/>
        </p:nvCxnSpPr>
        <p:spPr>
          <a:xfrm>
            <a:off x="5644116" y="3176326"/>
            <a:ext cx="173249" cy="1357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Прямая соединительная линия 173"/>
          <p:cNvCxnSpPr/>
          <p:nvPr/>
        </p:nvCxnSpPr>
        <p:spPr>
          <a:xfrm>
            <a:off x="5968641" y="3425398"/>
            <a:ext cx="173249" cy="1357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Прямая со стрелкой 199"/>
          <p:cNvCxnSpPr>
            <a:stCxn id="51" idx="5"/>
            <a:endCxn id="53" idx="1"/>
          </p:cNvCxnSpPr>
          <p:nvPr/>
        </p:nvCxnSpPr>
        <p:spPr>
          <a:xfrm>
            <a:off x="4659870" y="2379946"/>
            <a:ext cx="838610" cy="6796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7" name="TextBox 216"/>
          <p:cNvSpPr txBox="1"/>
          <p:nvPr/>
        </p:nvSpPr>
        <p:spPr>
          <a:xfrm>
            <a:off x="7714715" y="5891063"/>
            <a:ext cx="7457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160+200</a:t>
            </a:r>
            <a:endParaRPr lang="ru-RU" sz="1200" dirty="0"/>
          </a:p>
        </p:txBody>
      </p:sp>
      <p:sp>
        <p:nvSpPr>
          <p:cNvPr id="218" name="TextBox 217"/>
          <p:cNvSpPr txBox="1"/>
          <p:nvPr/>
        </p:nvSpPr>
        <p:spPr>
          <a:xfrm>
            <a:off x="8604448" y="5888305"/>
            <a:ext cx="4251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360</a:t>
            </a:r>
            <a:endParaRPr lang="ru-RU" sz="1200" dirty="0"/>
          </a:p>
        </p:txBody>
      </p:sp>
      <p:sp>
        <p:nvSpPr>
          <p:cNvPr id="219" name="TextBox 218"/>
          <p:cNvSpPr txBox="1"/>
          <p:nvPr/>
        </p:nvSpPr>
        <p:spPr>
          <a:xfrm>
            <a:off x="1331640" y="5877272"/>
            <a:ext cx="4251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200</a:t>
            </a:r>
            <a:endParaRPr lang="ru-RU" sz="1200" dirty="0"/>
          </a:p>
        </p:txBody>
      </p:sp>
      <p:sp>
        <p:nvSpPr>
          <p:cNvPr id="220" name="TextBox 219"/>
          <p:cNvSpPr txBox="1"/>
          <p:nvPr/>
        </p:nvSpPr>
        <p:spPr>
          <a:xfrm>
            <a:off x="1842628" y="5877272"/>
            <a:ext cx="4251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160</a:t>
            </a:r>
            <a:endParaRPr lang="ru-RU" sz="1200" dirty="0"/>
          </a:p>
        </p:txBody>
      </p:sp>
      <p:sp>
        <p:nvSpPr>
          <p:cNvPr id="221" name="TextBox 220"/>
          <p:cNvSpPr txBox="1"/>
          <p:nvPr/>
        </p:nvSpPr>
        <p:spPr>
          <a:xfrm>
            <a:off x="2219264" y="6306705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2">
                    <a:lumMod val="75000"/>
                  </a:schemeClr>
                </a:solidFill>
              </a:rPr>
              <a:t>15</a:t>
            </a:r>
            <a:endParaRPr lang="ru-RU" sz="120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22" name="TextBox 221"/>
          <p:cNvSpPr txBox="1"/>
          <p:nvPr/>
        </p:nvSpPr>
        <p:spPr>
          <a:xfrm>
            <a:off x="4572000" y="6309320"/>
            <a:ext cx="3449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2">
                    <a:lumMod val="75000"/>
                  </a:schemeClr>
                </a:solidFill>
              </a:rPr>
              <a:t>50</a:t>
            </a:r>
            <a:endParaRPr lang="ru-RU" sz="1200" dirty="0">
              <a:solidFill>
                <a:schemeClr val="bg2">
                  <a:lumMod val="75000"/>
                </a:schemeClr>
              </a:solidFill>
            </a:endParaRPr>
          </a:p>
        </p:txBody>
      </p:sp>
      <p:cxnSp>
        <p:nvCxnSpPr>
          <p:cNvPr id="201" name="Скругленная соединительная линия 200"/>
          <p:cNvCxnSpPr>
            <a:stCxn id="79" idx="2"/>
            <a:endCxn id="86" idx="0"/>
          </p:cNvCxnSpPr>
          <p:nvPr/>
        </p:nvCxnSpPr>
        <p:spPr>
          <a:xfrm rot="10800000" flipV="1">
            <a:off x="2646000" y="3123208"/>
            <a:ext cx="882000" cy="666000"/>
          </a:xfrm>
          <a:prstGeom prst="curvedConnector2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Прямая со стрелкой 201"/>
          <p:cNvCxnSpPr>
            <a:stCxn id="107" idx="5"/>
            <a:endCxn id="86" idx="1"/>
          </p:cNvCxnSpPr>
          <p:nvPr/>
        </p:nvCxnSpPr>
        <p:spPr>
          <a:xfrm>
            <a:off x="693062" y="1754352"/>
            <a:ext cx="1889298" cy="2061216"/>
          </a:xfrm>
          <a:prstGeom prst="straightConnector1">
            <a:avLst/>
          </a:prstGeom>
          <a:ln w="25400">
            <a:solidFill>
              <a:schemeClr val="accent5">
                <a:lumMod val="75000"/>
              </a:schemeClr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Прямая со стрелкой 225"/>
          <p:cNvCxnSpPr>
            <a:stCxn id="108" idx="5"/>
            <a:endCxn id="81" idx="1"/>
          </p:cNvCxnSpPr>
          <p:nvPr/>
        </p:nvCxnSpPr>
        <p:spPr>
          <a:xfrm>
            <a:off x="1053062" y="1754352"/>
            <a:ext cx="2753298" cy="1485216"/>
          </a:xfrm>
          <a:prstGeom prst="straightConnector1">
            <a:avLst/>
          </a:prstGeom>
          <a:ln w="25400">
            <a:solidFill>
              <a:schemeClr val="accent5">
                <a:lumMod val="75000"/>
              </a:schemeClr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Скругленная соединительная линия 226"/>
          <p:cNvCxnSpPr>
            <a:stCxn id="79" idx="6"/>
            <a:endCxn id="82" idx="0"/>
          </p:cNvCxnSpPr>
          <p:nvPr/>
        </p:nvCxnSpPr>
        <p:spPr>
          <a:xfrm>
            <a:off x="3708000" y="3123208"/>
            <a:ext cx="414000" cy="270000"/>
          </a:xfrm>
          <a:prstGeom prst="curvedConnector2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Прямая со стрелкой 227"/>
          <p:cNvCxnSpPr>
            <a:stCxn id="109" idx="5"/>
            <a:endCxn id="82" idx="2"/>
          </p:cNvCxnSpPr>
          <p:nvPr/>
        </p:nvCxnSpPr>
        <p:spPr>
          <a:xfrm>
            <a:off x="1413062" y="1754352"/>
            <a:ext cx="2618938" cy="1728856"/>
          </a:xfrm>
          <a:prstGeom prst="straightConnector1">
            <a:avLst/>
          </a:prstGeom>
          <a:ln w="25400">
            <a:solidFill>
              <a:schemeClr val="accent5">
                <a:lumMod val="75000"/>
              </a:schemeClr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Скругленная соединительная линия 228"/>
          <p:cNvCxnSpPr>
            <a:stCxn id="79" idx="6"/>
            <a:endCxn id="83" idx="0"/>
          </p:cNvCxnSpPr>
          <p:nvPr/>
        </p:nvCxnSpPr>
        <p:spPr>
          <a:xfrm>
            <a:off x="3708000" y="3123208"/>
            <a:ext cx="666000" cy="450000"/>
          </a:xfrm>
          <a:prstGeom prst="curvedConnector2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" name="Прямая со стрелкой 229"/>
          <p:cNvCxnSpPr>
            <a:stCxn id="110" idx="5"/>
            <a:endCxn id="83" idx="1"/>
          </p:cNvCxnSpPr>
          <p:nvPr/>
        </p:nvCxnSpPr>
        <p:spPr>
          <a:xfrm>
            <a:off x="1773062" y="1754352"/>
            <a:ext cx="2537298" cy="1845216"/>
          </a:xfrm>
          <a:prstGeom prst="straightConnector1">
            <a:avLst/>
          </a:prstGeom>
          <a:ln w="25400">
            <a:solidFill>
              <a:schemeClr val="accent5">
                <a:lumMod val="75000"/>
              </a:schemeClr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1" name="TextBox 230"/>
          <p:cNvSpPr txBox="1"/>
          <p:nvPr/>
        </p:nvSpPr>
        <p:spPr>
          <a:xfrm>
            <a:off x="2426834" y="6309320"/>
            <a:ext cx="12618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2">
                    <a:lumMod val="75000"/>
                  </a:schemeClr>
                </a:solidFill>
              </a:rPr>
              <a:t>+15+15+15+15</a:t>
            </a:r>
            <a:endParaRPr lang="ru-RU" sz="120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32" name="TextBox 231"/>
          <p:cNvSpPr txBox="1"/>
          <p:nvPr/>
        </p:nvSpPr>
        <p:spPr>
          <a:xfrm>
            <a:off x="4793684" y="6309321"/>
            <a:ext cx="704796" cy="274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2">
                    <a:lumMod val="75000"/>
                  </a:schemeClr>
                </a:solidFill>
              </a:rPr>
              <a:t>+50+50</a:t>
            </a:r>
            <a:endParaRPr lang="ru-RU" sz="12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3672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6" presetClass="exit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9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3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0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16" presetClass="exit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4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8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50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000"/>
                            </p:stCondLst>
                            <p:childTnLst>
                              <p:par>
                                <p:cTn id="91" presetID="16" presetClass="exit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92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500"/>
                            </p:stCondLst>
                            <p:childTnLst>
                              <p:par>
                                <p:cTn id="95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6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000"/>
                            </p:stCondLst>
                            <p:childTnLst>
                              <p:par>
                                <p:cTn id="9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6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00"/>
                            </p:stCondLst>
                            <p:childTnLst>
                              <p:par>
                                <p:cTn id="10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0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1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4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2000"/>
                            </p:stCondLst>
                            <p:childTnLst>
                              <p:par>
                                <p:cTn id="127" presetID="16" presetClass="exit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28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2500"/>
                            </p:stCondLst>
                            <p:childTnLst>
                              <p:par>
                                <p:cTn id="131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32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3000"/>
                            </p:stCondLst>
                            <p:childTnLst>
                              <p:par>
                                <p:cTn id="1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7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/>
      <p:bldP spid="82" grpId="0" animBg="1"/>
      <p:bldP spid="83" grpId="0" animBg="1"/>
      <p:bldP spid="86" grpId="0" animBg="1"/>
      <p:bldP spid="107" grpId="0" animBg="1"/>
      <p:bldP spid="108" grpId="0" animBg="1"/>
      <p:bldP spid="109" grpId="0" animBg="1"/>
      <p:bldP spid="110" grpId="0" animBg="1"/>
      <p:bldP spid="231" grpId="0"/>
      <p:bldP spid="23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3" name="Таблица 17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5525890"/>
              </p:ext>
            </p:extLst>
          </p:nvPr>
        </p:nvGraphicFramePr>
        <p:xfrm>
          <a:off x="112463" y="4653137"/>
          <a:ext cx="8996041" cy="210968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120153"/>
                <a:gridCol w="675088"/>
                <a:gridCol w="360040"/>
                <a:gridCol w="2520280"/>
                <a:gridCol w="1656184"/>
                <a:gridCol w="938929"/>
                <a:gridCol w="1076811"/>
                <a:gridCol w="648556"/>
              </a:tblGrid>
              <a:tr h="14401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Карьерный статус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Вид вознаграждения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676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Личная продажа (ЛП)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3.2</a:t>
                      </a:r>
                      <a:r>
                        <a:rPr lang="ru-RU" sz="1100" dirty="0" smtClean="0">
                          <a:effectLst/>
                        </a:rPr>
                        <a:t>%*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Brand </a:t>
                      </a:r>
                      <a:r>
                        <a:rPr lang="en-US" sz="1100" dirty="0">
                          <a:effectLst/>
                        </a:rPr>
                        <a:t>Team (BT)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Team </a:t>
                      </a:r>
                      <a:r>
                        <a:rPr lang="en-US" sz="1100" dirty="0" smtClean="0">
                          <a:effectLst/>
                        </a:rPr>
                        <a:t>Check </a:t>
                      </a:r>
                      <a:r>
                        <a:rPr lang="en-US" sz="1100" dirty="0">
                          <a:effectLst/>
                        </a:rPr>
                        <a:t>(TC)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Binary Check </a:t>
                      </a:r>
                      <a:r>
                        <a:rPr lang="en-US" sz="1100" dirty="0">
                          <a:effectLst/>
                        </a:rPr>
                        <a:t>(BC</a:t>
                      </a:r>
                      <a:r>
                        <a:rPr lang="ru-RU" sz="1100" dirty="0">
                          <a:effectLst/>
                        </a:rPr>
                        <a:t>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Итого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$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Всего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$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616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Агент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0769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Менеджер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168" name="Picture 1" descr="C:\Users\GTRoot\Desktop\2012-10-12_213828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7576" y="1664776"/>
            <a:ext cx="396000" cy="3384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Picture 1" descr="C:\Users\GTRoot\Desktop\2012-10-12_213828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0872" y="278980"/>
            <a:ext cx="452880" cy="1947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6" name="Прямая соединительная линия 205"/>
          <p:cNvCxnSpPr/>
          <p:nvPr/>
        </p:nvCxnSpPr>
        <p:spPr>
          <a:xfrm flipH="1">
            <a:off x="3378544" y="3182925"/>
            <a:ext cx="174579" cy="1419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Прямая соединительная линия 209"/>
          <p:cNvCxnSpPr/>
          <p:nvPr/>
        </p:nvCxnSpPr>
        <p:spPr>
          <a:xfrm flipH="1">
            <a:off x="2079332" y="4189367"/>
            <a:ext cx="174579" cy="1391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Прямая соединительная линия 208"/>
          <p:cNvCxnSpPr/>
          <p:nvPr/>
        </p:nvCxnSpPr>
        <p:spPr>
          <a:xfrm flipH="1">
            <a:off x="2404393" y="3943305"/>
            <a:ext cx="171139" cy="1337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Прямая соединительная линия 207"/>
          <p:cNvCxnSpPr/>
          <p:nvPr/>
        </p:nvCxnSpPr>
        <p:spPr>
          <a:xfrm flipH="1">
            <a:off x="2725200" y="3686682"/>
            <a:ext cx="172850" cy="1364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" name="Прямая соединительная линия 206"/>
          <p:cNvCxnSpPr/>
          <p:nvPr/>
        </p:nvCxnSpPr>
        <p:spPr>
          <a:xfrm flipH="1">
            <a:off x="3044609" y="3431073"/>
            <a:ext cx="174579" cy="1419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Прямая соединительная линия 194"/>
          <p:cNvCxnSpPr/>
          <p:nvPr/>
        </p:nvCxnSpPr>
        <p:spPr>
          <a:xfrm flipH="1">
            <a:off x="5514669" y="4058246"/>
            <a:ext cx="103353" cy="765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Прямая соединительная линия 193"/>
          <p:cNvCxnSpPr/>
          <p:nvPr/>
        </p:nvCxnSpPr>
        <p:spPr>
          <a:xfrm flipH="1">
            <a:off x="5777088" y="3870794"/>
            <a:ext cx="103353" cy="765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Прямая соединительная линия 192"/>
          <p:cNvCxnSpPr/>
          <p:nvPr/>
        </p:nvCxnSpPr>
        <p:spPr>
          <a:xfrm flipH="1">
            <a:off x="6033197" y="3680739"/>
            <a:ext cx="103353" cy="765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Прямая соединительная линия 188"/>
          <p:cNvCxnSpPr/>
          <p:nvPr/>
        </p:nvCxnSpPr>
        <p:spPr>
          <a:xfrm flipH="1">
            <a:off x="4881762" y="3541485"/>
            <a:ext cx="108000" cy="780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Прямая соединительная линия 187"/>
          <p:cNvCxnSpPr/>
          <p:nvPr/>
        </p:nvCxnSpPr>
        <p:spPr>
          <a:xfrm flipH="1">
            <a:off x="5133778" y="3355143"/>
            <a:ext cx="108000" cy="780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Прямая соединительная линия 185"/>
          <p:cNvCxnSpPr/>
          <p:nvPr/>
        </p:nvCxnSpPr>
        <p:spPr>
          <a:xfrm flipH="1">
            <a:off x="5383437" y="3169409"/>
            <a:ext cx="108000" cy="780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Прямая соединительная линия 189"/>
          <p:cNvCxnSpPr/>
          <p:nvPr/>
        </p:nvCxnSpPr>
        <p:spPr>
          <a:xfrm flipH="1">
            <a:off x="5716651" y="3425494"/>
            <a:ext cx="103353" cy="765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Прямая соединительная линия 190"/>
          <p:cNvCxnSpPr/>
          <p:nvPr/>
        </p:nvCxnSpPr>
        <p:spPr>
          <a:xfrm flipH="1">
            <a:off x="5474805" y="3605672"/>
            <a:ext cx="97364" cy="686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Прямая соединительная линия 191"/>
          <p:cNvCxnSpPr/>
          <p:nvPr/>
        </p:nvCxnSpPr>
        <p:spPr>
          <a:xfrm flipH="1">
            <a:off x="5229260" y="3781882"/>
            <a:ext cx="94501" cy="686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>
            <a:stCxn id="138" idx="4"/>
          </p:cNvCxnSpPr>
          <p:nvPr/>
        </p:nvCxnSpPr>
        <p:spPr>
          <a:xfrm flipH="1">
            <a:off x="4589992" y="629728"/>
            <a:ext cx="8" cy="216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Овал 99"/>
          <p:cNvSpPr>
            <a:spLocks noChangeAspect="1"/>
          </p:cNvSpPr>
          <p:nvPr/>
        </p:nvSpPr>
        <p:spPr>
          <a:xfrm>
            <a:off x="3770388" y="1599210"/>
            <a:ext cx="180000" cy="180000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1" name="Овал 100"/>
          <p:cNvSpPr>
            <a:spLocks noChangeAspect="1"/>
          </p:cNvSpPr>
          <p:nvPr/>
        </p:nvSpPr>
        <p:spPr>
          <a:xfrm>
            <a:off x="4140400" y="1599210"/>
            <a:ext cx="180000" cy="180000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" name="Овал 101"/>
          <p:cNvSpPr>
            <a:spLocks noChangeAspect="1"/>
          </p:cNvSpPr>
          <p:nvPr/>
        </p:nvSpPr>
        <p:spPr>
          <a:xfrm>
            <a:off x="4500400" y="1599210"/>
            <a:ext cx="180000" cy="180000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" name="Овал 102"/>
          <p:cNvSpPr>
            <a:spLocks noChangeAspect="1"/>
          </p:cNvSpPr>
          <p:nvPr/>
        </p:nvSpPr>
        <p:spPr>
          <a:xfrm>
            <a:off x="4860400" y="1599210"/>
            <a:ext cx="180000" cy="180000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" name="Овал 103"/>
          <p:cNvSpPr>
            <a:spLocks noChangeAspect="1"/>
          </p:cNvSpPr>
          <p:nvPr/>
        </p:nvSpPr>
        <p:spPr>
          <a:xfrm>
            <a:off x="5220400" y="1599210"/>
            <a:ext cx="180000" cy="180000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2" name="Овал 131"/>
          <p:cNvSpPr>
            <a:spLocks noChangeAspect="1"/>
          </p:cNvSpPr>
          <p:nvPr/>
        </p:nvSpPr>
        <p:spPr>
          <a:xfrm>
            <a:off x="4500400" y="1104194"/>
            <a:ext cx="180000" cy="180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rgbClr val="FF0000"/>
                </a:solidFill>
              </a:rPr>
              <a:t>3</a:t>
            </a:r>
            <a:endParaRPr lang="en-US" sz="1000" dirty="0" smtClean="0">
              <a:solidFill>
                <a:srgbClr val="FF0000"/>
              </a:solidFill>
            </a:endParaRPr>
          </a:p>
        </p:txBody>
      </p:sp>
      <p:sp>
        <p:nvSpPr>
          <p:cNvPr id="138" name="Овал 137"/>
          <p:cNvSpPr>
            <a:spLocks noChangeAspect="1"/>
          </p:cNvSpPr>
          <p:nvPr/>
        </p:nvSpPr>
        <p:spPr>
          <a:xfrm>
            <a:off x="4500000" y="449728"/>
            <a:ext cx="180000" cy="180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4" name="Прямая соединительная линия 143"/>
          <p:cNvCxnSpPr/>
          <p:nvPr/>
        </p:nvCxnSpPr>
        <p:spPr>
          <a:xfrm flipH="1">
            <a:off x="993127" y="845728"/>
            <a:ext cx="719687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Прямая соединительная линия 147"/>
          <p:cNvCxnSpPr/>
          <p:nvPr/>
        </p:nvCxnSpPr>
        <p:spPr>
          <a:xfrm>
            <a:off x="4590400" y="852490"/>
            <a:ext cx="0" cy="24578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Прямая соединительная линия 153"/>
          <p:cNvCxnSpPr/>
          <p:nvPr/>
        </p:nvCxnSpPr>
        <p:spPr>
          <a:xfrm>
            <a:off x="2790000" y="844871"/>
            <a:ext cx="0" cy="25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Прямая соединительная линия 154"/>
          <p:cNvCxnSpPr/>
          <p:nvPr/>
        </p:nvCxnSpPr>
        <p:spPr>
          <a:xfrm flipH="1">
            <a:off x="988267" y="840979"/>
            <a:ext cx="8" cy="25207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Прямая соединительная линия 155"/>
          <p:cNvCxnSpPr/>
          <p:nvPr/>
        </p:nvCxnSpPr>
        <p:spPr>
          <a:xfrm flipH="1">
            <a:off x="6389992" y="847830"/>
            <a:ext cx="8" cy="25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Прямая соединительная линия 156"/>
          <p:cNvCxnSpPr/>
          <p:nvPr/>
        </p:nvCxnSpPr>
        <p:spPr>
          <a:xfrm>
            <a:off x="8187619" y="847830"/>
            <a:ext cx="0" cy="25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Прямая соединительная линия 157"/>
          <p:cNvCxnSpPr>
            <a:stCxn id="132" idx="4"/>
          </p:cNvCxnSpPr>
          <p:nvPr/>
        </p:nvCxnSpPr>
        <p:spPr>
          <a:xfrm>
            <a:off x="4590400" y="1284194"/>
            <a:ext cx="0" cy="1169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Прямая соединительная линия 159"/>
          <p:cNvCxnSpPr/>
          <p:nvPr/>
        </p:nvCxnSpPr>
        <p:spPr>
          <a:xfrm flipH="1">
            <a:off x="3858314" y="1403185"/>
            <a:ext cx="14584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Прямая соединительная линия 162"/>
          <p:cNvCxnSpPr>
            <a:endCxn id="100" idx="0"/>
          </p:cNvCxnSpPr>
          <p:nvPr/>
        </p:nvCxnSpPr>
        <p:spPr>
          <a:xfrm>
            <a:off x="3860388" y="1403185"/>
            <a:ext cx="0" cy="1960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Прямая соединительная линия 163"/>
          <p:cNvCxnSpPr>
            <a:endCxn id="101" idx="0"/>
          </p:cNvCxnSpPr>
          <p:nvPr/>
        </p:nvCxnSpPr>
        <p:spPr>
          <a:xfrm>
            <a:off x="4230400" y="1403185"/>
            <a:ext cx="0" cy="1960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Прямая соединительная линия 164"/>
          <p:cNvCxnSpPr>
            <a:endCxn id="102" idx="0"/>
          </p:cNvCxnSpPr>
          <p:nvPr/>
        </p:nvCxnSpPr>
        <p:spPr>
          <a:xfrm>
            <a:off x="4590400" y="1403185"/>
            <a:ext cx="0" cy="1960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Прямая соединительная линия 165"/>
          <p:cNvCxnSpPr>
            <a:endCxn id="103" idx="0"/>
          </p:cNvCxnSpPr>
          <p:nvPr/>
        </p:nvCxnSpPr>
        <p:spPr>
          <a:xfrm>
            <a:off x="4950400" y="1403185"/>
            <a:ext cx="0" cy="1960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Прямая соединительная линия 166"/>
          <p:cNvCxnSpPr>
            <a:endCxn id="104" idx="0"/>
          </p:cNvCxnSpPr>
          <p:nvPr/>
        </p:nvCxnSpPr>
        <p:spPr>
          <a:xfrm>
            <a:off x="5310400" y="1403185"/>
            <a:ext cx="0" cy="1960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Овал 50"/>
          <p:cNvSpPr>
            <a:spLocks noChangeAspect="1"/>
          </p:cNvSpPr>
          <p:nvPr/>
        </p:nvSpPr>
        <p:spPr>
          <a:xfrm>
            <a:off x="4506230" y="2226306"/>
            <a:ext cx="180000" cy="180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Овал 52"/>
          <p:cNvSpPr>
            <a:spLocks noChangeAspect="1"/>
          </p:cNvSpPr>
          <p:nvPr/>
        </p:nvSpPr>
        <p:spPr>
          <a:xfrm>
            <a:off x="5472120" y="3033208"/>
            <a:ext cx="180000" cy="180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rgbClr val="FF0000"/>
                </a:solidFill>
              </a:rPr>
              <a:t>3</a:t>
            </a:r>
            <a:endParaRPr lang="ru-RU" sz="1000" dirty="0">
              <a:solidFill>
                <a:srgbClr val="FF0000"/>
              </a:solidFill>
            </a:endParaRPr>
          </a:p>
        </p:txBody>
      </p:sp>
      <p:sp>
        <p:nvSpPr>
          <p:cNvPr id="56" name="Овал 55"/>
          <p:cNvSpPr>
            <a:spLocks noChangeAspect="1"/>
          </p:cNvSpPr>
          <p:nvPr/>
        </p:nvSpPr>
        <p:spPr>
          <a:xfrm>
            <a:off x="5796000" y="3285208"/>
            <a:ext cx="180000" cy="180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rgbClr val="FF0000"/>
                </a:solidFill>
              </a:rPr>
              <a:t>4</a:t>
            </a:r>
            <a:endParaRPr lang="ru-RU" sz="1000" dirty="0">
              <a:solidFill>
                <a:srgbClr val="FF0000"/>
              </a:solidFill>
            </a:endParaRPr>
          </a:p>
        </p:txBody>
      </p:sp>
      <p:sp>
        <p:nvSpPr>
          <p:cNvPr id="57" name="Овал 56"/>
          <p:cNvSpPr>
            <a:spLocks noChangeAspect="1"/>
          </p:cNvSpPr>
          <p:nvPr/>
        </p:nvSpPr>
        <p:spPr>
          <a:xfrm>
            <a:off x="6120000" y="3537208"/>
            <a:ext cx="180000" cy="180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rgbClr val="FF0000"/>
                </a:solidFill>
              </a:rPr>
              <a:t>5</a:t>
            </a:r>
            <a:endParaRPr lang="ru-RU" sz="1000" dirty="0">
              <a:solidFill>
                <a:srgbClr val="FF0000"/>
              </a:solidFill>
            </a:endParaRPr>
          </a:p>
        </p:txBody>
      </p:sp>
      <p:sp>
        <p:nvSpPr>
          <p:cNvPr id="58" name="Овал 57"/>
          <p:cNvSpPr>
            <a:spLocks noChangeAspect="1"/>
          </p:cNvSpPr>
          <p:nvPr/>
        </p:nvSpPr>
        <p:spPr>
          <a:xfrm>
            <a:off x="6444000" y="3789208"/>
            <a:ext cx="180000" cy="180000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Овал 58"/>
          <p:cNvSpPr>
            <a:spLocks noChangeAspect="1"/>
          </p:cNvSpPr>
          <p:nvPr/>
        </p:nvSpPr>
        <p:spPr>
          <a:xfrm>
            <a:off x="6768000" y="4041208"/>
            <a:ext cx="180000" cy="180000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Овал 59"/>
          <p:cNvSpPr>
            <a:spLocks noChangeAspect="1"/>
          </p:cNvSpPr>
          <p:nvPr/>
        </p:nvSpPr>
        <p:spPr>
          <a:xfrm>
            <a:off x="7100182" y="4301390"/>
            <a:ext cx="163636" cy="163636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Овал 60"/>
          <p:cNvSpPr>
            <a:spLocks noChangeAspect="1"/>
          </p:cNvSpPr>
          <p:nvPr/>
        </p:nvSpPr>
        <p:spPr>
          <a:xfrm>
            <a:off x="7416000" y="4555362"/>
            <a:ext cx="180000" cy="1800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Овал 61"/>
          <p:cNvSpPr>
            <a:spLocks noChangeAspect="1"/>
          </p:cNvSpPr>
          <p:nvPr/>
        </p:nvSpPr>
        <p:spPr>
          <a:xfrm>
            <a:off x="7740000" y="4814445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Овал 62"/>
          <p:cNvSpPr>
            <a:spLocks noChangeAspect="1"/>
          </p:cNvSpPr>
          <p:nvPr/>
        </p:nvSpPr>
        <p:spPr>
          <a:xfrm>
            <a:off x="5220072" y="3213208"/>
            <a:ext cx="180000" cy="180000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Овал 67"/>
          <p:cNvSpPr>
            <a:spLocks noChangeAspect="1"/>
          </p:cNvSpPr>
          <p:nvPr/>
        </p:nvSpPr>
        <p:spPr>
          <a:xfrm>
            <a:off x="4968000" y="3393208"/>
            <a:ext cx="180000" cy="180000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Овал 68"/>
          <p:cNvSpPr>
            <a:spLocks noChangeAspect="1"/>
          </p:cNvSpPr>
          <p:nvPr/>
        </p:nvSpPr>
        <p:spPr>
          <a:xfrm>
            <a:off x="4716000" y="3573208"/>
            <a:ext cx="180000" cy="180000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Овал 78"/>
          <p:cNvSpPr>
            <a:spLocks noChangeAspect="1"/>
          </p:cNvSpPr>
          <p:nvPr/>
        </p:nvSpPr>
        <p:spPr>
          <a:xfrm>
            <a:off x="3528000" y="3033208"/>
            <a:ext cx="180000" cy="180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rgbClr val="FF0000"/>
                </a:solidFill>
              </a:rPr>
              <a:t>1</a:t>
            </a:r>
            <a:endParaRPr lang="ru-RU" sz="1000" dirty="0">
              <a:solidFill>
                <a:srgbClr val="FF0000"/>
              </a:solidFill>
            </a:endParaRPr>
          </a:p>
        </p:txBody>
      </p:sp>
      <p:sp>
        <p:nvSpPr>
          <p:cNvPr id="81" name="Овал 80"/>
          <p:cNvSpPr>
            <a:spLocks noChangeAspect="1"/>
          </p:cNvSpPr>
          <p:nvPr/>
        </p:nvSpPr>
        <p:spPr>
          <a:xfrm>
            <a:off x="3780000" y="3213208"/>
            <a:ext cx="180000" cy="1800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Овал 81"/>
          <p:cNvSpPr>
            <a:spLocks noChangeAspect="1"/>
          </p:cNvSpPr>
          <p:nvPr/>
        </p:nvSpPr>
        <p:spPr>
          <a:xfrm>
            <a:off x="4032000" y="3393208"/>
            <a:ext cx="180000" cy="1800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Овал 82"/>
          <p:cNvSpPr>
            <a:spLocks noChangeAspect="1"/>
          </p:cNvSpPr>
          <p:nvPr/>
        </p:nvSpPr>
        <p:spPr>
          <a:xfrm>
            <a:off x="4284000" y="3573208"/>
            <a:ext cx="180000" cy="1800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Овал 83"/>
          <p:cNvSpPr>
            <a:spLocks noChangeAspect="1"/>
          </p:cNvSpPr>
          <p:nvPr/>
        </p:nvSpPr>
        <p:spPr>
          <a:xfrm>
            <a:off x="3204000" y="3285208"/>
            <a:ext cx="180000" cy="180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rgbClr val="FF0000"/>
                </a:solidFill>
              </a:rPr>
              <a:t>2</a:t>
            </a:r>
            <a:endParaRPr lang="ru-RU" sz="1000" dirty="0">
              <a:solidFill>
                <a:srgbClr val="FF0000"/>
              </a:solidFill>
            </a:endParaRPr>
          </a:p>
        </p:txBody>
      </p:sp>
      <p:sp>
        <p:nvSpPr>
          <p:cNvPr id="85" name="Овал 84"/>
          <p:cNvSpPr>
            <a:spLocks noChangeAspect="1"/>
          </p:cNvSpPr>
          <p:nvPr/>
        </p:nvSpPr>
        <p:spPr>
          <a:xfrm>
            <a:off x="2880000" y="3537208"/>
            <a:ext cx="180000" cy="1800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Овал 85"/>
          <p:cNvSpPr>
            <a:spLocks noChangeAspect="1"/>
          </p:cNvSpPr>
          <p:nvPr/>
        </p:nvSpPr>
        <p:spPr>
          <a:xfrm>
            <a:off x="2556000" y="3789208"/>
            <a:ext cx="180000" cy="1800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Овал 86"/>
          <p:cNvSpPr>
            <a:spLocks noChangeAspect="1"/>
          </p:cNvSpPr>
          <p:nvPr/>
        </p:nvSpPr>
        <p:spPr>
          <a:xfrm>
            <a:off x="2232000" y="4041208"/>
            <a:ext cx="180000" cy="180000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Овал 87"/>
          <p:cNvSpPr>
            <a:spLocks noChangeAspect="1"/>
          </p:cNvSpPr>
          <p:nvPr/>
        </p:nvSpPr>
        <p:spPr>
          <a:xfrm>
            <a:off x="1908000" y="4293208"/>
            <a:ext cx="180000" cy="180000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9" name="Овал 88"/>
          <p:cNvSpPr>
            <a:spLocks noChangeAspect="1"/>
          </p:cNvSpPr>
          <p:nvPr/>
        </p:nvSpPr>
        <p:spPr>
          <a:xfrm>
            <a:off x="8071143" y="5071207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Овал 51"/>
          <p:cNvSpPr>
            <a:spLocks noChangeAspect="1"/>
          </p:cNvSpPr>
          <p:nvPr/>
        </p:nvSpPr>
        <p:spPr>
          <a:xfrm>
            <a:off x="5548890" y="3462058"/>
            <a:ext cx="180000" cy="1800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Овал 53"/>
          <p:cNvSpPr>
            <a:spLocks noChangeAspect="1"/>
          </p:cNvSpPr>
          <p:nvPr/>
        </p:nvSpPr>
        <p:spPr>
          <a:xfrm>
            <a:off x="5303961" y="3634915"/>
            <a:ext cx="180000" cy="1800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Овал 54"/>
          <p:cNvSpPr>
            <a:spLocks noChangeAspect="1"/>
          </p:cNvSpPr>
          <p:nvPr/>
        </p:nvSpPr>
        <p:spPr>
          <a:xfrm>
            <a:off x="5054342" y="3817296"/>
            <a:ext cx="180000" cy="1800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Овал 65"/>
          <p:cNvSpPr>
            <a:spLocks noChangeAspect="1"/>
          </p:cNvSpPr>
          <p:nvPr/>
        </p:nvSpPr>
        <p:spPr>
          <a:xfrm>
            <a:off x="5855970" y="3725835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Овал 69"/>
          <p:cNvSpPr>
            <a:spLocks noChangeAspect="1"/>
          </p:cNvSpPr>
          <p:nvPr/>
        </p:nvSpPr>
        <p:spPr>
          <a:xfrm>
            <a:off x="5611041" y="3903454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Овал 70"/>
          <p:cNvSpPr>
            <a:spLocks noChangeAspect="1"/>
          </p:cNvSpPr>
          <p:nvPr/>
        </p:nvSpPr>
        <p:spPr>
          <a:xfrm>
            <a:off x="5351898" y="4081073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Овал 71"/>
          <p:cNvSpPr>
            <a:spLocks noChangeAspect="1"/>
          </p:cNvSpPr>
          <p:nvPr/>
        </p:nvSpPr>
        <p:spPr>
          <a:xfrm>
            <a:off x="3456000" y="3465208"/>
            <a:ext cx="180000" cy="180000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Овал 72"/>
          <p:cNvSpPr>
            <a:spLocks noChangeAspect="1"/>
          </p:cNvSpPr>
          <p:nvPr/>
        </p:nvSpPr>
        <p:spPr>
          <a:xfrm>
            <a:off x="3708000" y="3645208"/>
            <a:ext cx="180000" cy="180000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Овал 73"/>
          <p:cNvSpPr>
            <a:spLocks noChangeAspect="1"/>
          </p:cNvSpPr>
          <p:nvPr/>
        </p:nvSpPr>
        <p:spPr>
          <a:xfrm>
            <a:off x="3960000" y="3825208"/>
            <a:ext cx="180000" cy="180000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Овал 74"/>
          <p:cNvSpPr>
            <a:spLocks noChangeAspect="1"/>
          </p:cNvSpPr>
          <p:nvPr/>
        </p:nvSpPr>
        <p:spPr>
          <a:xfrm>
            <a:off x="1972569" y="1600578"/>
            <a:ext cx="180000" cy="180000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Овал 75"/>
          <p:cNvSpPr>
            <a:spLocks noChangeAspect="1"/>
          </p:cNvSpPr>
          <p:nvPr/>
        </p:nvSpPr>
        <p:spPr>
          <a:xfrm>
            <a:off x="2340200" y="1600578"/>
            <a:ext cx="180000" cy="180000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Овал 76"/>
          <p:cNvSpPr>
            <a:spLocks noChangeAspect="1"/>
          </p:cNvSpPr>
          <p:nvPr/>
        </p:nvSpPr>
        <p:spPr>
          <a:xfrm>
            <a:off x="2700200" y="1600578"/>
            <a:ext cx="180000" cy="180000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Овал 77"/>
          <p:cNvSpPr>
            <a:spLocks noChangeAspect="1"/>
          </p:cNvSpPr>
          <p:nvPr/>
        </p:nvSpPr>
        <p:spPr>
          <a:xfrm>
            <a:off x="3060200" y="1600578"/>
            <a:ext cx="180000" cy="180000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Овал 89"/>
          <p:cNvSpPr>
            <a:spLocks noChangeAspect="1"/>
          </p:cNvSpPr>
          <p:nvPr/>
        </p:nvSpPr>
        <p:spPr>
          <a:xfrm>
            <a:off x="3420200" y="1600578"/>
            <a:ext cx="180000" cy="180000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Овал 90"/>
          <p:cNvSpPr>
            <a:spLocks noChangeAspect="1"/>
          </p:cNvSpPr>
          <p:nvPr/>
        </p:nvSpPr>
        <p:spPr>
          <a:xfrm>
            <a:off x="2700200" y="1105562"/>
            <a:ext cx="180000" cy="180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rgbClr val="FF0000"/>
                </a:solidFill>
              </a:rPr>
              <a:t>2</a:t>
            </a:r>
            <a:endParaRPr lang="en-US" sz="1000" dirty="0" smtClean="0">
              <a:solidFill>
                <a:srgbClr val="FF0000"/>
              </a:solidFill>
            </a:endParaRPr>
          </a:p>
        </p:txBody>
      </p:sp>
      <p:cxnSp>
        <p:nvCxnSpPr>
          <p:cNvPr id="92" name="Прямая соединительная линия 91"/>
          <p:cNvCxnSpPr>
            <a:stCxn id="91" idx="4"/>
          </p:cNvCxnSpPr>
          <p:nvPr/>
        </p:nvCxnSpPr>
        <p:spPr>
          <a:xfrm>
            <a:off x="2790200" y="1285562"/>
            <a:ext cx="0" cy="1169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Прямая соединительная линия 93"/>
          <p:cNvCxnSpPr/>
          <p:nvPr/>
        </p:nvCxnSpPr>
        <p:spPr>
          <a:xfrm flipH="1">
            <a:off x="2058114" y="1404553"/>
            <a:ext cx="14584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Прямая соединительная линия 94"/>
          <p:cNvCxnSpPr>
            <a:endCxn id="75" idx="0"/>
          </p:cNvCxnSpPr>
          <p:nvPr/>
        </p:nvCxnSpPr>
        <p:spPr>
          <a:xfrm>
            <a:off x="2062569" y="1404553"/>
            <a:ext cx="0" cy="1960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Прямая соединительная линия 95"/>
          <p:cNvCxnSpPr>
            <a:endCxn id="76" idx="0"/>
          </p:cNvCxnSpPr>
          <p:nvPr/>
        </p:nvCxnSpPr>
        <p:spPr>
          <a:xfrm>
            <a:off x="2430200" y="1404553"/>
            <a:ext cx="0" cy="1960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Прямая соединительная линия 96"/>
          <p:cNvCxnSpPr>
            <a:endCxn id="77" idx="0"/>
          </p:cNvCxnSpPr>
          <p:nvPr/>
        </p:nvCxnSpPr>
        <p:spPr>
          <a:xfrm>
            <a:off x="2790200" y="1404553"/>
            <a:ext cx="0" cy="1960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Прямая соединительная линия 97"/>
          <p:cNvCxnSpPr>
            <a:endCxn id="78" idx="0"/>
          </p:cNvCxnSpPr>
          <p:nvPr/>
        </p:nvCxnSpPr>
        <p:spPr>
          <a:xfrm>
            <a:off x="3150200" y="1404553"/>
            <a:ext cx="0" cy="1960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Прямая соединительная линия 104"/>
          <p:cNvCxnSpPr>
            <a:endCxn id="90" idx="0"/>
          </p:cNvCxnSpPr>
          <p:nvPr/>
        </p:nvCxnSpPr>
        <p:spPr>
          <a:xfrm>
            <a:off x="3510200" y="1404553"/>
            <a:ext cx="0" cy="1960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Овал 105"/>
          <p:cNvSpPr>
            <a:spLocks noChangeAspect="1"/>
          </p:cNvSpPr>
          <p:nvPr/>
        </p:nvSpPr>
        <p:spPr>
          <a:xfrm>
            <a:off x="171791" y="1600712"/>
            <a:ext cx="180000" cy="180000"/>
          </a:xfrm>
          <a:prstGeom prst="ellipse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Овал 106"/>
          <p:cNvSpPr>
            <a:spLocks noChangeAspect="1"/>
          </p:cNvSpPr>
          <p:nvPr/>
        </p:nvSpPr>
        <p:spPr>
          <a:xfrm>
            <a:off x="539422" y="1600712"/>
            <a:ext cx="180000" cy="180000"/>
          </a:xfrm>
          <a:prstGeom prst="ellipse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Овал 107"/>
          <p:cNvSpPr>
            <a:spLocks noChangeAspect="1"/>
          </p:cNvSpPr>
          <p:nvPr/>
        </p:nvSpPr>
        <p:spPr>
          <a:xfrm>
            <a:off x="899422" y="1600712"/>
            <a:ext cx="180000" cy="180000"/>
          </a:xfrm>
          <a:prstGeom prst="ellipse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Овал 108"/>
          <p:cNvSpPr>
            <a:spLocks noChangeAspect="1"/>
          </p:cNvSpPr>
          <p:nvPr/>
        </p:nvSpPr>
        <p:spPr>
          <a:xfrm>
            <a:off x="1259422" y="1600712"/>
            <a:ext cx="180000" cy="180000"/>
          </a:xfrm>
          <a:prstGeom prst="ellipse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0" name="Овал 109"/>
          <p:cNvSpPr>
            <a:spLocks noChangeAspect="1"/>
          </p:cNvSpPr>
          <p:nvPr/>
        </p:nvSpPr>
        <p:spPr>
          <a:xfrm>
            <a:off x="1619422" y="1600712"/>
            <a:ext cx="180000" cy="180000"/>
          </a:xfrm>
          <a:prstGeom prst="ellipse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1" name="Овал 110"/>
          <p:cNvSpPr>
            <a:spLocks noChangeAspect="1"/>
          </p:cNvSpPr>
          <p:nvPr/>
        </p:nvSpPr>
        <p:spPr>
          <a:xfrm>
            <a:off x="899422" y="1105696"/>
            <a:ext cx="180000" cy="180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rgbClr val="FF0000"/>
                </a:solidFill>
              </a:rPr>
              <a:t>1</a:t>
            </a:r>
            <a:endParaRPr lang="en-US" sz="1000" dirty="0" smtClean="0">
              <a:solidFill>
                <a:srgbClr val="FF0000"/>
              </a:solidFill>
            </a:endParaRPr>
          </a:p>
        </p:txBody>
      </p:sp>
      <p:cxnSp>
        <p:nvCxnSpPr>
          <p:cNvPr id="112" name="Прямая соединительная линия 111"/>
          <p:cNvCxnSpPr>
            <a:stCxn id="111" idx="4"/>
          </p:cNvCxnSpPr>
          <p:nvPr/>
        </p:nvCxnSpPr>
        <p:spPr>
          <a:xfrm>
            <a:off x="989422" y="1285696"/>
            <a:ext cx="0" cy="1169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Прямая соединительная линия 112"/>
          <p:cNvCxnSpPr/>
          <p:nvPr/>
        </p:nvCxnSpPr>
        <p:spPr>
          <a:xfrm flipH="1">
            <a:off x="257336" y="1404687"/>
            <a:ext cx="14584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Прямая соединительная линия 113"/>
          <p:cNvCxnSpPr>
            <a:endCxn id="106" idx="0"/>
          </p:cNvCxnSpPr>
          <p:nvPr/>
        </p:nvCxnSpPr>
        <p:spPr>
          <a:xfrm>
            <a:off x="261791" y="1404687"/>
            <a:ext cx="0" cy="1960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Прямая соединительная линия 114"/>
          <p:cNvCxnSpPr>
            <a:endCxn id="107" idx="0"/>
          </p:cNvCxnSpPr>
          <p:nvPr/>
        </p:nvCxnSpPr>
        <p:spPr>
          <a:xfrm>
            <a:off x="629422" y="1404687"/>
            <a:ext cx="0" cy="1960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Прямая соединительная линия 115"/>
          <p:cNvCxnSpPr>
            <a:endCxn id="108" idx="0"/>
          </p:cNvCxnSpPr>
          <p:nvPr/>
        </p:nvCxnSpPr>
        <p:spPr>
          <a:xfrm>
            <a:off x="989422" y="1404687"/>
            <a:ext cx="0" cy="1960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Прямая соединительная линия 116"/>
          <p:cNvCxnSpPr>
            <a:endCxn id="109" idx="0"/>
          </p:cNvCxnSpPr>
          <p:nvPr/>
        </p:nvCxnSpPr>
        <p:spPr>
          <a:xfrm>
            <a:off x="1349422" y="1404687"/>
            <a:ext cx="0" cy="1960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Прямая соединительная линия 117"/>
          <p:cNvCxnSpPr>
            <a:endCxn id="110" idx="0"/>
          </p:cNvCxnSpPr>
          <p:nvPr/>
        </p:nvCxnSpPr>
        <p:spPr>
          <a:xfrm>
            <a:off x="1709422" y="1404687"/>
            <a:ext cx="0" cy="1960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Овал 118"/>
          <p:cNvSpPr>
            <a:spLocks noChangeAspect="1"/>
          </p:cNvSpPr>
          <p:nvPr/>
        </p:nvSpPr>
        <p:spPr>
          <a:xfrm>
            <a:off x="5572969" y="1599210"/>
            <a:ext cx="180000" cy="1800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0" name="Овал 119"/>
          <p:cNvSpPr>
            <a:spLocks noChangeAspect="1"/>
          </p:cNvSpPr>
          <p:nvPr/>
        </p:nvSpPr>
        <p:spPr>
          <a:xfrm>
            <a:off x="5940600" y="1599210"/>
            <a:ext cx="180000" cy="1800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1" name="Овал 120"/>
          <p:cNvSpPr>
            <a:spLocks noChangeAspect="1"/>
          </p:cNvSpPr>
          <p:nvPr/>
        </p:nvSpPr>
        <p:spPr>
          <a:xfrm>
            <a:off x="6300600" y="1599210"/>
            <a:ext cx="180000" cy="1800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2" name="Овал 121"/>
          <p:cNvSpPr>
            <a:spLocks noChangeAspect="1"/>
          </p:cNvSpPr>
          <p:nvPr/>
        </p:nvSpPr>
        <p:spPr>
          <a:xfrm>
            <a:off x="6660600" y="1599210"/>
            <a:ext cx="180000" cy="1800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3" name="Овал 122"/>
          <p:cNvSpPr>
            <a:spLocks noChangeAspect="1"/>
          </p:cNvSpPr>
          <p:nvPr/>
        </p:nvSpPr>
        <p:spPr>
          <a:xfrm>
            <a:off x="7020600" y="1599210"/>
            <a:ext cx="180000" cy="1800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4" name="Овал 123"/>
          <p:cNvSpPr>
            <a:spLocks noChangeAspect="1"/>
          </p:cNvSpPr>
          <p:nvPr/>
        </p:nvSpPr>
        <p:spPr>
          <a:xfrm>
            <a:off x="6300600" y="1116000"/>
            <a:ext cx="180000" cy="180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rgbClr val="FF0000"/>
                </a:solidFill>
              </a:rPr>
              <a:t>4</a:t>
            </a:r>
            <a:endParaRPr lang="en-US" sz="1000" dirty="0" smtClean="0">
              <a:solidFill>
                <a:srgbClr val="FF0000"/>
              </a:solidFill>
            </a:endParaRPr>
          </a:p>
        </p:txBody>
      </p:sp>
      <p:cxnSp>
        <p:nvCxnSpPr>
          <p:cNvPr id="125" name="Прямая соединительная линия 124"/>
          <p:cNvCxnSpPr/>
          <p:nvPr/>
        </p:nvCxnSpPr>
        <p:spPr>
          <a:xfrm>
            <a:off x="6390600" y="1283555"/>
            <a:ext cx="0" cy="1169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Прямая соединительная линия 125"/>
          <p:cNvCxnSpPr/>
          <p:nvPr/>
        </p:nvCxnSpPr>
        <p:spPr>
          <a:xfrm flipH="1">
            <a:off x="5658514" y="1403185"/>
            <a:ext cx="14584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Прямая соединительная линия 126"/>
          <p:cNvCxnSpPr>
            <a:endCxn id="119" idx="0"/>
          </p:cNvCxnSpPr>
          <p:nvPr/>
        </p:nvCxnSpPr>
        <p:spPr>
          <a:xfrm>
            <a:off x="5662969" y="1403185"/>
            <a:ext cx="0" cy="1960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Прямая соединительная линия 127"/>
          <p:cNvCxnSpPr>
            <a:endCxn id="120" idx="0"/>
          </p:cNvCxnSpPr>
          <p:nvPr/>
        </p:nvCxnSpPr>
        <p:spPr>
          <a:xfrm>
            <a:off x="6030600" y="1403185"/>
            <a:ext cx="0" cy="1960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Прямая соединительная линия 128"/>
          <p:cNvCxnSpPr>
            <a:endCxn id="121" idx="0"/>
          </p:cNvCxnSpPr>
          <p:nvPr/>
        </p:nvCxnSpPr>
        <p:spPr>
          <a:xfrm>
            <a:off x="6390600" y="1403185"/>
            <a:ext cx="0" cy="1960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Прямая соединительная линия 129"/>
          <p:cNvCxnSpPr>
            <a:endCxn id="122" idx="0"/>
          </p:cNvCxnSpPr>
          <p:nvPr/>
        </p:nvCxnSpPr>
        <p:spPr>
          <a:xfrm>
            <a:off x="6750600" y="1403185"/>
            <a:ext cx="0" cy="1960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Прямая соединительная линия 130"/>
          <p:cNvCxnSpPr>
            <a:endCxn id="123" idx="0"/>
          </p:cNvCxnSpPr>
          <p:nvPr/>
        </p:nvCxnSpPr>
        <p:spPr>
          <a:xfrm>
            <a:off x="7110600" y="1403185"/>
            <a:ext cx="0" cy="1960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Овал 132"/>
          <p:cNvSpPr>
            <a:spLocks noChangeAspect="1"/>
          </p:cNvSpPr>
          <p:nvPr/>
        </p:nvSpPr>
        <p:spPr>
          <a:xfrm>
            <a:off x="7368407" y="1599080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4" name="Овал 133"/>
          <p:cNvSpPr>
            <a:spLocks noChangeAspect="1"/>
          </p:cNvSpPr>
          <p:nvPr/>
        </p:nvSpPr>
        <p:spPr>
          <a:xfrm>
            <a:off x="7736038" y="1599080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5" name="Овал 134"/>
          <p:cNvSpPr>
            <a:spLocks noChangeAspect="1"/>
          </p:cNvSpPr>
          <p:nvPr/>
        </p:nvSpPr>
        <p:spPr>
          <a:xfrm>
            <a:off x="8096038" y="1599080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6" name="Овал 135"/>
          <p:cNvSpPr>
            <a:spLocks noChangeAspect="1"/>
          </p:cNvSpPr>
          <p:nvPr/>
        </p:nvSpPr>
        <p:spPr>
          <a:xfrm>
            <a:off x="8456038" y="1599080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7" name="Овал 136"/>
          <p:cNvSpPr>
            <a:spLocks noChangeAspect="1"/>
          </p:cNvSpPr>
          <p:nvPr/>
        </p:nvSpPr>
        <p:spPr>
          <a:xfrm>
            <a:off x="8816038" y="1599080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9" name="Овал 138"/>
          <p:cNvSpPr>
            <a:spLocks noChangeAspect="1"/>
          </p:cNvSpPr>
          <p:nvPr/>
        </p:nvSpPr>
        <p:spPr>
          <a:xfrm>
            <a:off x="8097619" y="1116000"/>
            <a:ext cx="180000" cy="180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rgbClr val="FF0000"/>
                </a:solidFill>
              </a:rPr>
              <a:t>5</a:t>
            </a:r>
            <a:endParaRPr lang="en-US" sz="1000" dirty="0" smtClean="0">
              <a:solidFill>
                <a:srgbClr val="FF0000"/>
              </a:solidFill>
            </a:endParaRPr>
          </a:p>
        </p:txBody>
      </p:sp>
      <p:cxnSp>
        <p:nvCxnSpPr>
          <p:cNvPr id="140" name="Прямая соединительная линия 139"/>
          <p:cNvCxnSpPr/>
          <p:nvPr/>
        </p:nvCxnSpPr>
        <p:spPr>
          <a:xfrm>
            <a:off x="8186686" y="1296358"/>
            <a:ext cx="0" cy="10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Прямая соединительная линия 140"/>
          <p:cNvCxnSpPr/>
          <p:nvPr/>
        </p:nvCxnSpPr>
        <p:spPr>
          <a:xfrm flipH="1">
            <a:off x="7453952" y="1403055"/>
            <a:ext cx="14584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Прямая соединительная линия 141"/>
          <p:cNvCxnSpPr/>
          <p:nvPr/>
        </p:nvCxnSpPr>
        <p:spPr>
          <a:xfrm>
            <a:off x="7458407" y="1403055"/>
            <a:ext cx="0" cy="1960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Прямая соединительная линия 142"/>
          <p:cNvCxnSpPr>
            <a:endCxn id="134" idx="0"/>
          </p:cNvCxnSpPr>
          <p:nvPr/>
        </p:nvCxnSpPr>
        <p:spPr>
          <a:xfrm>
            <a:off x="7826038" y="1403055"/>
            <a:ext cx="0" cy="1960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Прямая соединительная линия 144"/>
          <p:cNvCxnSpPr>
            <a:endCxn id="135" idx="0"/>
          </p:cNvCxnSpPr>
          <p:nvPr/>
        </p:nvCxnSpPr>
        <p:spPr>
          <a:xfrm>
            <a:off x="8186038" y="1403055"/>
            <a:ext cx="0" cy="1960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Прямая соединительная линия 145"/>
          <p:cNvCxnSpPr>
            <a:endCxn id="136" idx="0"/>
          </p:cNvCxnSpPr>
          <p:nvPr/>
        </p:nvCxnSpPr>
        <p:spPr>
          <a:xfrm>
            <a:off x="8546038" y="1403055"/>
            <a:ext cx="0" cy="1960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Прямая соединительная линия 146"/>
          <p:cNvCxnSpPr>
            <a:endCxn id="137" idx="0"/>
          </p:cNvCxnSpPr>
          <p:nvPr/>
        </p:nvCxnSpPr>
        <p:spPr>
          <a:xfrm>
            <a:off x="8906038" y="1403055"/>
            <a:ext cx="0" cy="1960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804223" y="-46548"/>
            <a:ext cx="7008137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Многокомпонентный маркетинг план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New Level 2.0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9512" y="467380"/>
            <a:ext cx="2818400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i="1" dirty="0" smtClean="0"/>
              <a:t>“</a:t>
            </a:r>
            <a:r>
              <a:rPr lang="ru-RU" i="1" dirty="0" smtClean="0"/>
              <a:t>Линейный маркетинг</a:t>
            </a:r>
            <a:r>
              <a:rPr lang="en-US" i="1" dirty="0" smtClean="0"/>
              <a:t>”</a:t>
            </a:r>
            <a:endParaRPr lang="ru-RU" i="1" dirty="0"/>
          </a:p>
        </p:txBody>
      </p:sp>
      <p:sp>
        <p:nvSpPr>
          <p:cNvPr id="150" name="TextBox 149"/>
          <p:cNvSpPr txBox="1"/>
          <p:nvPr/>
        </p:nvSpPr>
        <p:spPr>
          <a:xfrm>
            <a:off x="251520" y="2267580"/>
            <a:ext cx="2799164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i="1" dirty="0" smtClean="0"/>
              <a:t>“</a:t>
            </a:r>
            <a:r>
              <a:rPr lang="ru-RU" i="1" dirty="0" smtClean="0"/>
              <a:t>Бинарный маркетинг</a:t>
            </a:r>
            <a:r>
              <a:rPr lang="en-US" i="1" dirty="0" smtClean="0"/>
              <a:t>”</a:t>
            </a:r>
            <a:endParaRPr lang="ru-RU" i="1" dirty="0"/>
          </a:p>
        </p:txBody>
      </p:sp>
      <p:pic>
        <p:nvPicPr>
          <p:cNvPr id="152" name="Picture 3" descr="C:\Users\GTRoot\Desktop\NEW LEWEL для регистрации без фона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000" y="4034"/>
            <a:ext cx="880908" cy="916184"/>
          </a:xfrm>
          <a:prstGeom prst="rect">
            <a:avLst/>
          </a:prstGeom>
          <a:noFill/>
          <a:ln>
            <a:noFill/>
          </a:ln>
          <a:extLst/>
        </p:spPr>
      </p:pic>
      <p:cxnSp>
        <p:nvCxnSpPr>
          <p:cNvPr id="159" name="Прямая со стрелкой 158"/>
          <p:cNvCxnSpPr>
            <a:stCxn id="51" idx="3"/>
            <a:endCxn id="79" idx="7"/>
          </p:cNvCxnSpPr>
          <p:nvPr/>
        </p:nvCxnSpPr>
        <p:spPr>
          <a:xfrm flipH="1">
            <a:off x="3681640" y="2379946"/>
            <a:ext cx="850950" cy="6796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Прямая соединительная линия 175"/>
          <p:cNvCxnSpPr/>
          <p:nvPr/>
        </p:nvCxnSpPr>
        <p:spPr>
          <a:xfrm>
            <a:off x="3707904" y="3171596"/>
            <a:ext cx="81400" cy="636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Прямая соединительная линия 176"/>
          <p:cNvCxnSpPr/>
          <p:nvPr/>
        </p:nvCxnSpPr>
        <p:spPr>
          <a:xfrm>
            <a:off x="3955916" y="3361238"/>
            <a:ext cx="81400" cy="636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Прямая соединительная линия 177"/>
          <p:cNvCxnSpPr/>
          <p:nvPr/>
        </p:nvCxnSpPr>
        <p:spPr>
          <a:xfrm>
            <a:off x="4205090" y="3538466"/>
            <a:ext cx="81400" cy="636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Прямая соединительная линия 161"/>
          <p:cNvCxnSpPr/>
          <p:nvPr/>
        </p:nvCxnSpPr>
        <p:spPr>
          <a:xfrm>
            <a:off x="5644116" y="3176326"/>
            <a:ext cx="173249" cy="1357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Прямая соединительная линия 173"/>
          <p:cNvCxnSpPr/>
          <p:nvPr/>
        </p:nvCxnSpPr>
        <p:spPr>
          <a:xfrm>
            <a:off x="5968641" y="3425398"/>
            <a:ext cx="173249" cy="1357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Прямая соединительная линия 174"/>
          <p:cNvCxnSpPr/>
          <p:nvPr/>
        </p:nvCxnSpPr>
        <p:spPr>
          <a:xfrm>
            <a:off x="6285823" y="3674174"/>
            <a:ext cx="173249" cy="1357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Прямая соединительная линия 178"/>
          <p:cNvCxnSpPr/>
          <p:nvPr/>
        </p:nvCxnSpPr>
        <p:spPr>
          <a:xfrm>
            <a:off x="6611951" y="3934216"/>
            <a:ext cx="173249" cy="1357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Прямая соединительная линия 179"/>
          <p:cNvCxnSpPr/>
          <p:nvPr/>
        </p:nvCxnSpPr>
        <p:spPr>
          <a:xfrm>
            <a:off x="6938740" y="4185955"/>
            <a:ext cx="173249" cy="1357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Прямая соединительная линия 180"/>
          <p:cNvCxnSpPr/>
          <p:nvPr/>
        </p:nvCxnSpPr>
        <p:spPr>
          <a:xfrm>
            <a:off x="7262404" y="4446636"/>
            <a:ext cx="173249" cy="1357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Прямая соединительная линия 181"/>
          <p:cNvCxnSpPr/>
          <p:nvPr/>
        </p:nvCxnSpPr>
        <p:spPr>
          <a:xfrm>
            <a:off x="7583770" y="4706678"/>
            <a:ext cx="173249" cy="1357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Прямая соединительная линия 182"/>
          <p:cNvCxnSpPr/>
          <p:nvPr/>
        </p:nvCxnSpPr>
        <p:spPr>
          <a:xfrm>
            <a:off x="7912857" y="4966138"/>
            <a:ext cx="173249" cy="1357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Прямая со стрелкой 199"/>
          <p:cNvCxnSpPr>
            <a:stCxn id="51" idx="5"/>
            <a:endCxn id="53" idx="1"/>
          </p:cNvCxnSpPr>
          <p:nvPr/>
        </p:nvCxnSpPr>
        <p:spPr>
          <a:xfrm>
            <a:off x="4659870" y="2379946"/>
            <a:ext cx="838610" cy="6796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Прямая соединительная линия 202"/>
          <p:cNvCxnSpPr/>
          <p:nvPr/>
        </p:nvCxnSpPr>
        <p:spPr>
          <a:xfrm>
            <a:off x="3378217" y="3425607"/>
            <a:ext cx="81400" cy="636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" name="Прямая соединительная линия 203"/>
          <p:cNvCxnSpPr/>
          <p:nvPr/>
        </p:nvCxnSpPr>
        <p:spPr>
          <a:xfrm>
            <a:off x="3632145" y="3603969"/>
            <a:ext cx="81400" cy="636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Прямая соединительная линия 204"/>
          <p:cNvCxnSpPr/>
          <p:nvPr/>
        </p:nvCxnSpPr>
        <p:spPr>
          <a:xfrm>
            <a:off x="3882438" y="3791370"/>
            <a:ext cx="81400" cy="636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7" name="TextBox 216"/>
          <p:cNvSpPr txBox="1"/>
          <p:nvPr/>
        </p:nvSpPr>
        <p:spPr>
          <a:xfrm>
            <a:off x="7596336" y="5400512"/>
            <a:ext cx="8130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160+200</a:t>
            </a:r>
            <a:endParaRPr lang="ru-RU" sz="1200" b="1" dirty="0"/>
          </a:p>
        </p:txBody>
      </p:sp>
      <p:sp>
        <p:nvSpPr>
          <p:cNvPr id="218" name="TextBox 217"/>
          <p:cNvSpPr txBox="1"/>
          <p:nvPr/>
        </p:nvSpPr>
        <p:spPr>
          <a:xfrm>
            <a:off x="8604448" y="5397337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360</a:t>
            </a:r>
            <a:endParaRPr lang="ru-RU" sz="1200" b="1" dirty="0"/>
          </a:p>
        </p:txBody>
      </p:sp>
      <p:sp>
        <p:nvSpPr>
          <p:cNvPr id="219" name="TextBox 218"/>
          <p:cNvSpPr txBox="1"/>
          <p:nvPr/>
        </p:nvSpPr>
        <p:spPr>
          <a:xfrm>
            <a:off x="1331640" y="5401665"/>
            <a:ext cx="4251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200</a:t>
            </a:r>
            <a:endParaRPr lang="ru-RU" sz="1200" dirty="0"/>
          </a:p>
        </p:txBody>
      </p:sp>
      <p:sp>
        <p:nvSpPr>
          <p:cNvPr id="222" name="TextBox 221"/>
          <p:cNvSpPr txBox="1"/>
          <p:nvPr/>
        </p:nvSpPr>
        <p:spPr>
          <a:xfrm>
            <a:off x="4788000" y="5672361"/>
            <a:ext cx="9925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2">
                    <a:lumMod val="75000"/>
                  </a:schemeClr>
                </a:solidFill>
              </a:rPr>
              <a:t>+50+50+50</a:t>
            </a:r>
            <a:endParaRPr lang="ru-RU" sz="120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01" name="TextBox 200"/>
          <p:cNvSpPr txBox="1"/>
          <p:nvPr/>
        </p:nvSpPr>
        <p:spPr>
          <a:xfrm>
            <a:off x="2266484" y="5672361"/>
            <a:ext cx="15311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2">
                    <a:lumMod val="75000"/>
                  </a:schemeClr>
                </a:solidFill>
              </a:rPr>
              <a:t>+15+15+15+15+15</a:t>
            </a:r>
            <a:endParaRPr lang="ru-RU" sz="120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02" name="TextBox 201"/>
          <p:cNvSpPr txBox="1"/>
          <p:nvPr/>
        </p:nvSpPr>
        <p:spPr>
          <a:xfrm>
            <a:off x="2268000" y="5852361"/>
            <a:ext cx="7232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9900"/>
                </a:solidFill>
              </a:rPr>
              <a:t>+15+15</a:t>
            </a:r>
            <a:endParaRPr lang="ru-RU" sz="1200" b="1" dirty="0">
              <a:solidFill>
                <a:srgbClr val="009900"/>
              </a:solidFill>
            </a:endParaRPr>
          </a:p>
        </p:txBody>
      </p:sp>
      <p:sp>
        <p:nvSpPr>
          <p:cNvPr id="225" name="TextBox 224"/>
          <p:cNvSpPr txBox="1"/>
          <p:nvPr/>
        </p:nvSpPr>
        <p:spPr>
          <a:xfrm>
            <a:off x="4788000" y="5852361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9900"/>
                </a:solidFill>
              </a:rPr>
              <a:t>+50</a:t>
            </a:r>
            <a:endParaRPr lang="ru-RU" sz="1200" b="1" dirty="0">
              <a:solidFill>
                <a:srgbClr val="009900"/>
              </a:solidFill>
            </a:endParaRPr>
          </a:p>
        </p:txBody>
      </p:sp>
      <p:sp>
        <p:nvSpPr>
          <p:cNvPr id="226" name="TextBox 225"/>
          <p:cNvSpPr txBox="1"/>
          <p:nvPr/>
        </p:nvSpPr>
        <p:spPr>
          <a:xfrm>
            <a:off x="6422286" y="5852361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9900"/>
                </a:solidFill>
              </a:rPr>
              <a:t>+50</a:t>
            </a:r>
            <a:endParaRPr lang="ru-RU" sz="1200" b="1" dirty="0">
              <a:solidFill>
                <a:srgbClr val="009900"/>
              </a:solidFill>
            </a:endParaRPr>
          </a:p>
        </p:txBody>
      </p:sp>
      <p:sp>
        <p:nvSpPr>
          <p:cNvPr id="227" name="TextBox 226"/>
          <p:cNvSpPr txBox="1"/>
          <p:nvPr/>
        </p:nvSpPr>
        <p:spPr>
          <a:xfrm>
            <a:off x="5040000" y="5852361"/>
            <a:ext cx="7232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9900"/>
                </a:solidFill>
              </a:rPr>
              <a:t>+50+50</a:t>
            </a:r>
            <a:endParaRPr lang="ru-RU" sz="1200" b="1" dirty="0">
              <a:solidFill>
                <a:srgbClr val="009900"/>
              </a:solidFill>
            </a:endParaRPr>
          </a:p>
        </p:txBody>
      </p:sp>
      <p:sp>
        <p:nvSpPr>
          <p:cNvPr id="228" name="TextBox 227"/>
          <p:cNvSpPr txBox="1"/>
          <p:nvPr/>
        </p:nvSpPr>
        <p:spPr>
          <a:xfrm>
            <a:off x="6698442" y="5852361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9900"/>
                </a:solidFill>
              </a:rPr>
              <a:t>+50</a:t>
            </a:r>
            <a:endParaRPr lang="ru-RU" sz="1200" b="1" dirty="0">
              <a:solidFill>
                <a:srgbClr val="009900"/>
              </a:solidFill>
            </a:endParaRPr>
          </a:p>
        </p:txBody>
      </p:sp>
      <p:sp>
        <p:nvSpPr>
          <p:cNvPr id="229" name="TextBox 228"/>
          <p:cNvSpPr txBox="1"/>
          <p:nvPr/>
        </p:nvSpPr>
        <p:spPr>
          <a:xfrm>
            <a:off x="2808000" y="5852361"/>
            <a:ext cx="9925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9900"/>
                </a:solidFill>
              </a:rPr>
              <a:t>+15+15+15</a:t>
            </a:r>
            <a:endParaRPr lang="ru-RU" sz="1200" b="1" dirty="0">
              <a:solidFill>
                <a:srgbClr val="009900"/>
              </a:solidFill>
            </a:endParaRPr>
          </a:p>
        </p:txBody>
      </p:sp>
      <p:sp>
        <p:nvSpPr>
          <p:cNvPr id="231" name="TextBox 230"/>
          <p:cNvSpPr txBox="1"/>
          <p:nvPr/>
        </p:nvSpPr>
        <p:spPr>
          <a:xfrm>
            <a:off x="2268000" y="6032361"/>
            <a:ext cx="15311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FF9933"/>
                </a:solidFill>
              </a:rPr>
              <a:t>+15+15+15+15+15</a:t>
            </a:r>
            <a:endParaRPr lang="ru-RU" sz="1200" b="1" dirty="0">
              <a:solidFill>
                <a:srgbClr val="FF9933"/>
              </a:solidFill>
            </a:endParaRPr>
          </a:p>
        </p:txBody>
      </p:sp>
      <p:sp>
        <p:nvSpPr>
          <p:cNvPr id="232" name="TextBox 231"/>
          <p:cNvSpPr txBox="1"/>
          <p:nvPr/>
        </p:nvSpPr>
        <p:spPr>
          <a:xfrm>
            <a:off x="4788000" y="6032361"/>
            <a:ext cx="7232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FF9933"/>
                </a:solidFill>
              </a:rPr>
              <a:t>+50+50</a:t>
            </a:r>
            <a:endParaRPr lang="ru-RU" sz="1200" b="1" dirty="0">
              <a:solidFill>
                <a:srgbClr val="FF9933"/>
              </a:solidFill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2268000" y="6212361"/>
            <a:ext cx="15311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CC"/>
                </a:solidFill>
              </a:rPr>
              <a:t>+15+15+15+15+15</a:t>
            </a:r>
            <a:endParaRPr lang="ru-RU" sz="1200" b="1" dirty="0">
              <a:solidFill>
                <a:srgbClr val="0000CC"/>
              </a:solidFill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4788024" y="6212361"/>
            <a:ext cx="723275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CC"/>
                </a:solidFill>
              </a:rPr>
              <a:t>+50+50</a:t>
            </a:r>
            <a:endParaRPr lang="ru-RU" sz="1200" b="1" dirty="0">
              <a:solidFill>
                <a:srgbClr val="0000CC"/>
              </a:solidFill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6372200" y="6212361"/>
            <a:ext cx="9925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CC"/>
                </a:solidFill>
              </a:rPr>
              <a:t>+</a:t>
            </a:r>
            <a:r>
              <a:rPr lang="en-US" sz="1200" b="1" dirty="0">
                <a:solidFill>
                  <a:srgbClr val="0000CC"/>
                </a:solidFill>
              </a:rPr>
              <a:t>50+50+50</a:t>
            </a:r>
            <a:endParaRPr lang="ru-RU" sz="1200" b="1" dirty="0">
              <a:solidFill>
                <a:srgbClr val="0000CC"/>
              </a:solidFill>
            </a:endParaRPr>
          </a:p>
        </p:txBody>
      </p:sp>
      <p:sp>
        <p:nvSpPr>
          <p:cNvPr id="172" name="TextBox 171"/>
          <p:cNvSpPr txBox="1"/>
          <p:nvPr/>
        </p:nvSpPr>
        <p:spPr>
          <a:xfrm>
            <a:off x="2268000" y="6392361"/>
            <a:ext cx="1531188" cy="2518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+15+15+15+15+15</a:t>
            </a:r>
            <a:endParaRPr lang="ru-RU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4" name="TextBox 183"/>
          <p:cNvSpPr txBox="1"/>
          <p:nvPr/>
        </p:nvSpPr>
        <p:spPr>
          <a:xfrm>
            <a:off x="4788024" y="6392361"/>
            <a:ext cx="723275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+50+50</a:t>
            </a:r>
            <a:endParaRPr lang="ru-RU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5" name="TextBox 184"/>
          <p:cNvSpPr txBox="1"/>
          <p:nvPr/>
        </p:nvSpPr>
        <p:spPr>
          <a:xfrm>
            <a:off x="7668344" y="5852361"/>
            <a:ext cx="5437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1225</a:t>
            </a:r>
            <a:endParaRPr lang="ru-RU" sz="1200" b="1" dirty="0"/>
          </a:p>
        </p:txBody>
      </p:sp>
      <p:sp>
        <p:nvSpPr>
          <p:cNvPr id="187" name="TextBox 186"/>
          <p:cNvSpPr txBox="1"/>
          <p:nvPr/>
        </p:nvSpPr>
        <p:spPr>
          <a:xfrm>
            <a:off x="8492757" y="5852361"/>
            <a:ext cx="5437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1585</a:t>
            </a:r>
            <a:endParaRPr lang="ru-RU" sz="1200" b="1" dirty="0"/>
          </a:p>
        </p:txBody>
      </p:sp>
      <p:sp>
        <p:nvSpPr>
          <p:cNvPr id="196" name="TextBox 195"/>
          <p:cNvSpPr txBox="1"/>
          <p:nvPr/>
        </p:nvSpPr>
        <p:spPr>
          <a:xfrm>
            <a:off x="1842628" y="5401665"/>
            <a:ext cx="4251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160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897814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500"/>
                            </p:stCondLst>
                            <p:childTnLst>
                              <p:par>
                                <p:cTn id="8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000"/>
                            </p:stCondLst>
                            <p:childTnLst>
                              <p:par>
                                <p:cTn id="9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3000"/>
                            </p:stCondLst>
                            <p:childTnLst>
                              <p:par>
                                <p:cTn id="10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3500"/>
                            </p:stCondLst>
                            <p:childTnLst>
                              <p:par>
                                <p:cTn id="1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4500"/>
                            </p:stCondLst>
                            <p:childTnLst>
                              <p:par>
                                <p:cTn id="1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5000"/>
                            </p:stCondLst>
                            <p:childTnLst>
                              <p:par>
                                <p:cTn id="1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5500"/>
                            </p:stCondLst>
                            <p:childTnLst>
                              <p:par>
                                <p:cTn id="1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6000"/>
                            </p:stCondLst>
                            <p:childTnLst>
                              <p:par>
                                <p:cTn id="1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6500"/>
                            </p:stCondLst>
                            <p:childTnLst>
                              <p:par>
                                <p:cTn id="1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7000"/>
                            </p:stCondLst>
                            <p:childTnLst>
                              <p:par>
                                <p:cTn id="1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500"/>
                            </p:stCondLst>
                            <p:childTnLst>
                              <p:par>
                                <p:cTn id="1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1000"/>
                            </p:stCondLst>
                            <p:childTnLst>
                              <p:par>
                                <p:cTn id="1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1500"/>
                            </p:stCondLst>
                            <p:childTnLst>
                              <p:par>
                                <p:cTn id="17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2000"/>
                            </p:stCondLst>
                            <p:childTnLst>
                              <p:par>
                                <p:cTn id="17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2500"/>
                            </p:stCondLst>
                            <p:childTnLst>
                              <p:par>
                                <p:cTn id="18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3000"/>
                            </p:stCondLst>
                            <p:childTnLst>
                              <p:par>
                                <p:cTn id="1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3500"/>
                            </p:stCondLst>
                            <p:childTnLst>
                              <p:par>
                                <p:cTn id="1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4000"/>
                            </p:stCondLst>
                            <p:childTnLst>
                              <p:par>
                                <p:cTn id="2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4500"/>
                            </p:stCondLst>
                            <p:childTnLst>
                              <p:par>
                                <p:cTn id="2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1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5000"/>
                            </p:stCondLst>
                            <p:childTnLst>
                              <p:par>
                                <p:cTn id="2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7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5500"/>
                            </p:stCondLst>
                            <p:childTnLst>
                              <p:par>
                                <p:cTn id="2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3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6500"/>
                            </p:stCondLst>
                            <p:childTnLst>
                              <p:par>
                                <p:cTn id="2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5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8" fill="hold">
                            <p:stCondLst>
                              <p:cond delay="7000"/>
                            </p:stCondLst>
                            <p:childTnLst>
                              <p:par>
                                <p:cTn id="2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7500"/>
                            </p:stCondLst>
                            <p:childTnLst>
                              <p:par>
                                <p:cTn id="2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7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0" fill="hold">
                            <p:stCondLst>
                              <p:cond delay="8000"/>
                            </p:stCondLst>
                            <p:childTnLst>
                              <p:par>
                                <p:cTn id="2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>
                            <p:stCondLst>
                              <p:cond delay="8500"/>
                            </p:stCondLst>
                            <p:childTnLst>
                              <p:par>
                                <p:cTn id="2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9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1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2" fill="hold">
                            <p:stCondLst>
                              <p:cond delay="9000"/>
                            </p:stCondLst>
                            <p:childTnLst>
                              <p:par>
                                <p:cTn id="2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8" fill="hold">
                            <p:stCondLst>
                              <p:cond delay="9500"/>
                            </p:stCondLst>
                            <p:childTnLst>
                              <p:par>
                                <p:cTn id="2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1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3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0" fill="hold">
                            <p:stCondLst>
                              <p:cond delay="10500"/>
                            </p:stCondLst>
                            <p:childTnLst>
                              <p:par>
                                <p:cTn id="2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3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4" fill="hold">
                            <p:stCondLst>
                              <p:cond delay="11000"/>
                            </p:stCondLst>
                            <p:childTnLst>
                              <p:par>
                                <p:cTn id="2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7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" fill="hold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5" fill="hold">
                            <p:stCondLst>
                              <p:cond delay="500"/>
                            </p:stCondLst>
                            <p:childTnLst>
                              <p:par>
                                <p:cTn id="29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1" fill="hold">
                            <p:stCondLst>
                              <p:cond delay="1000"/>
                            </p:stCondLst>
                            <p:childTnLst>
                              <p:par>
                                <p:cTn id="30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7" fill="hold">
                            <p:stCondLst>
                              <p:cond delay="1500"/>
                            </p:stCondLst>
                            <p:childTnLst>
                              <p:par>
                                <p:cTn id="30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3" fill="hold">
                            <p:stCondLst>
                              <p:cond delay="2000"/>
                            </p:stCondLst>
                            <p:childTnLst>
                              <p:par>
                                <p:cTn id="3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6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9" fill="hold">
                            <p:stCondLst>
                              <p:cond delay="2500"/>
                            </p:stCondLst>
                            <p:childTnLst>
                              <p:par>
                                <p:cTn id="3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2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4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5" fill="hold">
                            <p:stCondLst>
                              <p:cond delay="3000"/>
                            </p:stCondLst>
                            <p:childTnLst>
                              <p:par>
                                <p:cTn id="3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9" fill="hold">
                            <p:stCondLst>
                              <p:cond delay="5000"/>
                            </p:stCondLst>
                            <p:childTnLst>
                              <p:par>
                                <p:cTn id="3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5" fill="hold">
                            <p:stCondLst>
                              <p:cond delay="5500"/>
                            </p:stCondLst>
                            <p:childTnLst>
                              <p:par>
                                <p:cTn id="3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8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9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0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1" fill="hold">
                            <p:stCondLst>
                              <p:cond delay="6000"/>
                            </p:stCondLst>
                            <p:childTnLst>
                              <p:par>
                                <p:cTn id="3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5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7" fill="hold">
                            <p:stCondLst>
                              <p:cond delay="6500"/>
                            </p:stCondLst>
                            <p:childTnLst>
                              <p:par>
                                <p:cTn id="36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0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1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2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3" fill="hold">
                            <p:stCondLst>
                              <p:cond delay="7000"/>
                            </p:stCondLst>
                            <p:childTnLst>
                              <p:par>
                                <p:cTn id="3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9" fill="hold">
                            <p:stCondLst>
                              <p:cond delay="7500"/>
                            </p:stCondLst>
                            <p:childTnLst>
                              <p:par>
                                <p:cTn id="38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2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3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4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5" fill="hold">
                            <p:stCondLst>
                              <p:cond delay="8000"/>
                            </p:stCondLst>
                            <p:childTnLst>
                              <p:par>
                                <p:cTn id="3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1" fill="hold">
                            <p:stCondLst>
                              <p:cond delay="8500"/>
                            </p:stCondLst>
                            <p:childTnLst>
                              <p:par>
                                <p:cTn id="39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4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5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6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7" fill="hold">
                            <p:stCondLst>
                              <p:cond delay="9000"/>
                            </p:stCondLst>
                            <p:childTnLst>
                              <p:par>
                                <p:cTn id="3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3" fill="hold">
                            <p:stCondLst>
                              <p:cond delay="9500"/>
                            </p:stCondLst>
                            <p:childTnLst>
                              <p:par>
                                <p:cTn id="40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6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7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8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9" fill="hold">
                            <p:stCondLst>
                              <p:cond delay="10000"/>
                            </p:stCondLst>
                            <p:childTnLst>
                              <p:par>
                                <p:cTn id="4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5" fill="hold">
                            <p:stCondLst>
                              <p:cond delay="10500"/>
                            </p:stCondLst>
                            <p:childTnLst>
                              <p:par>
                                <p:cTn id="4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8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9" fill="hold">
                            <p:stCondLst>
                              <p:cond delay="11000"/>
                            </p:stCondLst>
                            <p:childTnLst>
                              <p:par>
                                <p:cTn id="4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2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3" fill="hold">
                            <p:stCondLst>
                              <p:cond delay="11500"/>
                            </p:stCondLst>
                            <p:childTnLst>
                              <p:par>
                                <p:cTn id="4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6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7" fill="hold">
                      <p:stCondLst>
                        <p:cond delay="indefinite"/>
                      </p:stCondLst>
                      <p:childTnLst>
                        <p:par>
                          <p:cTn id="428" fill="hold">
                            <p:stCondLst>
                              <p:cond delay="0"/>
                            </p:stCondLst>
                            <p:childTnLst>
                              <p:par>
                                <p:cTn id="4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1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2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3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4" fill="hold">
                            <p:stCondLst>
                              <p:cond delay="500"/>
                            </p:stCondLst>
                            <p:childTnLst>
                              <p:par>
                                <p:cTn id="4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7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8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9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3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4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9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0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1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2" fill="hold">
                            <p:stCondLst>
                              <p:cond delay="2000"/>
                            </p:stCondLst>
                            <p:childTnLst>
                              <p:par>
                                <p:cTn id="4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5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6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8" fill="hold">
                            <p:stCondLst>
                              <p:cond delay="2500"/>
                            </p:stCondLst>
                            <p:childTnLst>
                              <p:par>
                                <p:cTn id="4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1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2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3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4" fill="hold">
                            <p:stCondLst>
                              <p:cond delay="3000"/>
                            </p:stCondLst>
                            <p:childTnLst>
                              <p:par>
                                <p:cTn id="4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7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8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9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0" fill="hold">
                            <p:stCondLst>
                              <p:cond delay="3500"/>
                            </p:stCondLst>
                            <p:childTnLst>
                              <p:par>
                                <p:cTn id="47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3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4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5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9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0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1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2" fill="hold">
                            <p:stCondLst>
                              <p:cond delay="4500"/>
                            </p:stCondLst>
                            <p:childTnLst>
                              <p:par>
                                <p:cTn id="48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5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6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8" fill="hold">
                            <p:stCondLst>
                              <p:cond delay="5000"/>
                            </p:stCondLst>
                            <p:childTnLst>
                              <p:par>
                                <p:cTn id="48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1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2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3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4" fill="hold">
                            <p:stCondLst>
                              <p:cond delay="5500"/>
                            </p:stCondLst>
                            <p:childTnLst>
                              <p:par>
                                <p:cTn id="49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7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8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9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0" fill="hold">
                            <p:stCondLst>
                              <p:cond delay="6000"/>
                            </p:stCondLst>
                            <p:childTnLst>
                              <p:par>
                                <p:cTn id="50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3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4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5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6" fill="hold">
                            <p:stCondLst>
                              <p:cond delay="6500"/>
                            </p:stCondLst>
                            <p:childTnLst>
                              <p:par>
                                <p:cTn id="50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9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0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1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2" fill="hold">
                            <p:stCondLst>
                              <p:cond delay="7000"/>
                            </p:stCondLst>
                            <p:childTnLst>
                              <p:par>
                                <p:cTn id="5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8" fill="hold">
                            <p:stCondLst>
                              <p:cond delay="7500"/>
                            </p:stCondLst>
                            <p:childTnLst>
                              <p:par>
                                <p:cTn id="5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4" fill="hold">
                            <p:stCondLst>
                              <p:cond delay="8000"/>
                            </p:stCondLst>
                            <p:childTnLst>
                              <p:par>
                                <p:cTn id="5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0" fill="hold">
                            <p:stCondLst>
                              <p:cond delay="8500"/>
                            </p:stCondLst>
                            <p:childTnLst>
                              <p:par>
                                <p:cTn id="5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6" fill="hold">
                            <p:stCondLst>
                              <p:cond delay="9000"/>
                            </p:stCondLst>
                            <p:childTnLst>
                              <p:par>
                                <p:cTn id="5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2" fill="hold">
                            <p:stCondLst>
                              <p:cond delay="9500"/>
                            </p:stCondLst>
                            <p:childTnLst>
                              <p:par>
                                <p:cTn id="5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5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6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7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8" fill="hold">
                            <p:stCondLst>
                              <p:cond delay="10000"/>
                            </p:stCondLst>
                            <p:childTnLst>
                              <p:par>
                                <p:cTn id="5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1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2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3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4" fill="hold">
                            <p:stCondLst>
                              <p:cond delay="10500"/>
                            </p:stCondLst>
                            <p:childTnLst>
                              <p:par>
                                <p:cTn id="5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7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8" fill="hold">
                            <p:stCondLst>
                              <p:cond delay="11000"/>
                            </p:stCondLst>
                            <p:childTnLst>
                              <p:par>
                                <p:cTn id="5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1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2" fill="hold">
                            <p:stCondLst>
                              <p:cond delay="11500"/>
                            </p:stCondLst>
                            <p:childTnLst>
                              <p:par>
                                <p:cTn id="5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5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6" fill="hold">
                            <p:stCondLst>
                              <p:cond delay="12000"/>
                            </p:stCondLst>
                            <p:childTnLst>
                              <p:par>
                                <p:cTn id="5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9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 animBg="1"/>
      <p:bldP spid="101" grpId="0" animBg="1"/>
      <p:bldP spid="102" grpId="0" animBg="1"/>
      <p:bldP spid="103" grpId="0" animBg="1"/>
      <p:bldP spid="104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8" grpId="0" animBg="1"/>
      <p:bldP spid="69" grpId="0" animBg="1"/>
      <p:bldP spid="87" grpId="0" animBg="1"/>
      <p:bldP spid="88" grpId="0" animBg="1"/>
      <p:bldP spid="89" grpId="0" animBg="1"/>
      <p:bldP spid="52" grpId="0" animBg="1"/>
      <p:bldP spid="54" grpId="0" animBg="1"/>
      <p:bldP spid="55" grpId="0" animBg="1"/>
      <p:bldP spid="66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90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202" grpId="0"/>
      <p:bldP spid="225" grpId="0"/>
      <p:bldP spid="226" grpId="0"/>
      <p:bldP spid="227" grpId="0"/>
      <p:bldP spid="228" grpId="0"/>
      <p:bldP spid="229" grpId="0"/>
      <p:bldP spid="231" grpId="0"/>
      <p:bldP spid="232" grpId="0"/>
      <p:bldP spid="161" grpId="0"/>
      <p:bldP spid="169" grpId="0"/>
      <p:bldP spid="170" grpId="0"/>
      <p:bldP spid="172" grpId="0"/>
      <p:bldP spid="184" grpId="0"/>
      <p:bldP spid="185" grpId="0"/>
      <p:bldP spid="18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Management GROUP\Паспорт офиса\Баланчук о Симферополе\2012-11-12_16110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04" y="4621420"/>
            <a:ext cx="9072000" cy="2191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Группа 2"/>
          <p:cNvGrpSpPr/>
          <p:nvPr/>
        </p:nvGrpSpPr>
        <p:grpSpPr>
          <a:xfrm>
            <a:off x="-90872" y="-46548"/>
            <a:ext cx="9215780" cy="5297755"/>
            <a:chOff x="-90872" y="-46548"/>
            <a:chExt cx="9215780" cy="5297755"/>
          </a:xfrm>
        </p:grpSpPr>
        <p:pic>
          <p:nvPicPr>
            <p:cNvPr id="4" name="Picture 1" descr="C:\Users\GTRoot\Desktop\2012-10-12_213828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67576" y="1664776"/>
              <a:ext cx="396000" cy="33844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1" descr="C:\Users\GTRoot\Desktop\2012-10-12_213828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0872" y="278980"/>
              <a:ext cx="452880" cy="19473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6" name="Прямая соединительная линия 5"/>
            <p:cNvCxnSpPr/>
            <p:nvPr/>
          </p:nvCxnSpPr>
          <p:spPr>
            <a:xfrm flipH="1">
              <a:off x="3378544" y="3182925"/>
              <a:ext cx="174579" cy="14194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/>
            <p:cNvCxnSpPr/>
            <p:nvPr/>
          </p:nvCxnSpPr>
          <p:spPr>
            <a:xfrm flipH="1">
              <a:off x="2079332" y="4189367"/>
              <a:ext cx="174579" cy="1391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>
            <a:xfrm flipH="1">
              <a:off x="2404393" y="3943305"/>
              <a:ext cx="171139" cy="13371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flipH="1">
              <a:off x="2725200" y="3686682"/>
              <a:ext cx="172850" cy="13640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 flipH="1">
              <a:off x="3044609" y="3431073"/>
              <a:ext cx="174579" cy="14194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 flipH="1">
              <a:off x="5514669" y="4058246"/>
              <a:ext cx="103353" cy="7654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flipH="1">
              <a:off x="5777088" y="3870794"/>
              <a:ext cx="103353" cy="7654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flipH="1">
              <a:off x="6033197" y="3680739"/>
              <a:ext cx="103353" cy="7654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/>
          </p:nvCxnSpPr>
          <p:spPr>
            <a:xfrm flipH="1">
              <a:off x="4881762" y="3541485"/>
              <a:ext cx="108000" cy="7808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 flipH="1">
              <a:off x="5133778" y="3355143"/>
              <a:ext cx="108000" cy="7808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flipH="1">
              <a:off x="5383437" y="3169409"/>
              <a:ext cx="108000" cy="7808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flipH="1">
              <a:off x="5716651" y="3425494"/>
              <a:ext cx="103353" cy="7654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 flipH="1">
              <a:off x="5474805" y="3605672"/>
              <a:ext cx="97364" cy="686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/>
            <p:cNvCxnSpPr/>
            <p:nvPr/>
          </p:nvCxnSpPr>
          <p:spPr>
            <a:xfrm flipH="1">
              <a:off x="5229260" y="3781882"/>
              <a:ext cx="94501" cy="686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>
              <a:stCxn id="27" idx="4"/>
            </p:cNvCxnSpPr>
            <p:nvPr/>
          </p:nvCxnSpPr>
          <p:spPr>
            <a:xfrm flipH="1">
              <a:off x="4589992" y="629728"/>
              <a:ext cx="8" cy="216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Овал 20"/>
            <p:cNvSpPr>
              <a:spLocks noChangeAspect="1"/>
            </p:cNvSpPr>
            <p:nvPr/>
          </p:nvSpPr>
          <p:spPr>
            <a:xfrm>
              <a:off x="3770388" y="1599210"/>
              <a:ext cx="180000" cy="18000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/>
            <p:cNvSpPr>
              <a:spLocks noChangeAspect="1"/>
            </p:cNvSpPr>
            <p:nvPr/>
          </p:nvSpPr>
          <p:spPr>
            <a:xfrm>
              <a:off x="4140400" y="1599210"/>
              <a:ext cx="180000" cy="18000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>
              <a:spLocks noChangeAspect="1"/>
            </p:cNvSpPr>
            <p:nvPr/>
          </p:nvSpPr>
          <p:spPr>
            <a:xfrm>
              <a:off x="4500400" y="1599210"/>
              <a:ext cx="180000" cy="18000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/>
            <p:cNvSpPr>
              <a:spLocks noChangeAspect="1"/>
            </p:cNvSpPr>
            <p:nvPr/>
          </p:nvSpPr>
          <p:spPr>
            <a:xfrm>
              <a:off x="4860400" y="1599210"/>
              <a:ext cx="180000" cy="18000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>
              <a:spLocks noChangeAspect="1"/>
            </p:cNvSpPr>
            <p:nvPr/>
          </p:nvSpPr>
          <p:spPr>
            <a:xfrm>
              <a:off x="5220400" y="1599210"/>
              <a:ext cx="180000" cy="18000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/>
            <p:cNvSpPr>
              <a:spLocks noChangeAspect="1"/>
            </p:cNvSpPr>
            <p:nvPr/>
          </p:nvSpPr>
          <p:spPr>
            <a:xfrm>
              <a:off x="4500400" y="1104194"/>
              <a:ext cx="180000" cy="180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rgbClr val="FF0000"/>
                  </a:solidFill>
                </a:rPr>
                <a:t>3</a:t>
              </a:r>
              <a:endParaRPr lang="en-US" sz="1000" dirty="0" smtClean="0">
                <a:solidFill>
                  <a:srgbClr val="FF0000"/>
                </a:solidFill>
              </a:endParaRPr>
            </a:p>
          </p:txBody>
        </p:sp>
        <p:sp>
          <p:nvSpPr>
            <p:cNvPr id="27" name="Овал 26"/>
            <p:cNvSpPr>
              <a:spLocks noChangeAspect="1"/>
            </p:cNvSpPr>
            <p:nvPr/>
          </p:nvSpPr>
          <p:spPr>
            <a:xfrm>
              <a:off x="4500000" y="449728"/>
              <a:ext cx="180000" cy="180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28" name="Прямая соединительная линия 27"/>
            <p:cNvCxnSpPr/>
            <p:nvPr/>
          </p:nvCxnSpPr>
          <p:spPr>
            <a:xfrm flipH="1">
              <a:off x="993127" y="845728"/>
              <a:ext cx="719687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/>
            <p:cNvCxnSpPr/>
            <p:nvPr/>
          </p:nvCxnSpPr>
          <p:spPr>
            <a:xfrm>
              <a:off x="4590400" y="852490"/>
              <a:ext cx="0" cy="24578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>
              <a:off x="2790000" y="844871"/>
              <a:ext cx="0" cy="252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 flipH="1">
              <a:off x="988267" y="840979"/>
              <a:ext cx="8" cy="25207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/>
            <p:cNvCxnSpPr/>
            <p:nvPr/>
          </p:nvCxnSpPr>
          <p:spPr>
            <a:xfrm flipH="1">
              <a:off x="6389992" y="847830"/>
              <a:ext cx="8" cy="252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/>
            <p:cNvCxnSpPr/>
            <p:nvPr/>
          </p:nvCxnSpPr>
          <p:spPr>
            <a:xfrm>
              <a:off x="8187619" y="847830"/>
              <a:ext cx="0" cy="252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/>
            <p:cNvCxnSpPr>
              <a:stCxn id="26" idx="4"/>
            </p:cNvCxnSpPr>
            <p:nvPr/>
          </p:nvCxnSpPr>
          <p:spPr>
            <a:xfrm>
              <a:off x="4590400" y="1284194"/>
              <a:ext cx="0" cy="11696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единительная линия 34"/>
            <p:cNvCxnSpPr/>
            <p:nvPr/>
          </p:nvCxnSpPr>
          <p:spPr>
            <a:xfrm flipH="1">
              <a:off x="3858314" y="1403185"/>
              <a:ext cx="145848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Прямая соединительная линия 35"/>
            <p:cNvCxnSpPr>
              <a:endCxn id="21" idx="0"/>
            </p:cNvCxnSpPr>
            <p:nvPr/>
          </p:nvCxnSpPr>
          <p:spPr>
            <a:xfrm>
              <a:off x="3860388" y="1403185"/>
              <a:ext cx="0" cy="1960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я соединительная линия 36"/>
            <p:cNvCxnSpPr>
              <a:endCxn id="22" idx="0"/>
            </p:cNvCxnSpPr>
            <p:nvPr/>
          </p:nvCxnSpPr>
          <p:spPr>
            <a:xfrm>
              <a:off x="4230400" y="1403185"/>
              <a:ext cx="0" cy="1960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/>
            <p:cNvCxnSpPr>
              <a:endCxn id="23" idx="0"/>
            </p:cNvCxnSpPr>
            <p:nvPr/>
          </p:nvCxnSpPr>
          <p:spPr>
            <a:xfrm>
              <a:off x="4590400" y="1403185"/>
              <a:ext cx="0" cy="1960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Прямая соединительная линия 38"/>
            <p:cNvCxnSpPr>
              <a:endCxn id="24" idx="0"/>
            </p:cNvCxnSpPr>
            <p:nvPr/>
          </p:nvCxnSpPr>
          <p:spPr>
            <a:xfrm>
              <a:off x="4950400" y="1403185"/>
              <a:ext cx="0" cy="1960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Прямая соединительная линия 39"/>
            <p:cNvCxnSpPr>
              <a:endCxn id="25" idx="0"/>
            </p:cNvCxnSpPr>
            <p:nvPr/>
          </p:nvCxnSpPr>
          <p:spPr>
            <a:xfrm>
              <a:off x="5310400" y="1403185"/>
              <a:ext cx="0" cy="1960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Овал 40"/>
            <p:cNvSpPr>
              <a:spLocks noChangeAspect="1"/>
            </p:cNvSpPr>
            <p:nvPr/>
          </p:nvSpPr>
          <p:spPr>
            <a:xfrm>
              <a:off x="4506230" y="2226306"/>
              <a:ext cx="180000" cy="180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Овал 41"/>
            <p:cNvSpPr>
              <a:spLocks noChangeAspect="1"/>
            </p:cNvSpPr>
            <p:nvPr/>
          </p:nvSpPr>
          <p:spPr>
            <a:xfrm>
              <a:off x="5472120" y="3033208"/>
              <a:ext cx="180000" cy="180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>
                  <a:solidFill>
                    <a:srgbClr val="FF0000"/>
                  </a:solidFill>
                </a:rPr>
                <a:t>3</a:t>
              </a:r>
              <a:endParaRPr lang="ru-RU" sz="1000" dirty="0">
                <a:solidFill>
                  <a:srgbClr val="FF0000"/>
                </a:solidFill>
              </a:endParaRPr>
            </a:p>
          </p:txBody>
        </p:sp>
        <p:sp>
          <p:nvSpPr>
            <p:cNvPr id="43" name="Овал 42"/>
            <p:cNvSpPr>
              <a:spLocks noChangeAspect="1"/>
            </p:cNvSpPr>
            <p:nvPr/>
          </p:nvSpPr>
          <p:spPr>
            <a:xfrm>
              <a:off x="5796000" y="3285208"/>
              <a:ext cx="180000" cy="180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>
                  <a:solidFill>
                    <a:srgbClr val="FF0000"/>
                  </a:solidFill>
                </a:rPr>
                <a:t>4</a:t>
              </a:r>
              <a:endParaRPr lang="ru-RU" sz="1000" dirty="0">
                <a:solidFill>
                  <a:srgbClr val="FF0000"/>
                </a:solidFill>
              </a:endParaRPr>
            </a:p>
          </p:txBody>
        </p:sp>
        <p:sp>
          <p:nvSpPr>
            <p:cNvPr id="44" name="Овал 43"/>
            <p:cNvSpPr>
              <a:spLocks noChangeAspect="1"/>
            </p:cNvSpPr>
            <p:nvPr/>
          </p:nvSpPr>
          <p:spPr>
            <a:xfrm>
              <a:off x="6120000" y="3537208"/>
              <a:ext cx="180000" cy="180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>
                  <a:solidFill>
                    <a:srgbClr val="FF0000"/>
                  </a:solidFill>
                </a:rPr>
                <a:t>5</a:t>
              </a:r>
              <a:endParaRPr lang="ru-RU" sz="1000" dirty="0">
                <a:solidFill>
                  <a:srgbClr val="FF0000"/>
                </a:solidFill>
              </a:endParaRPr>
            </a:p>
          </p:txBody>
        </p:sp>
        <p:sp>
          <p:nvSpPr>
            <p:cNvPr id="45" name="Овал 44"/>
            <p:cNvSpPr>
              <a:spLocks noChangeAspect="1"/>
            </p:cNvSpPr>
            <p:nvPr/>
          </p:nvSpPr>
          <p:spPr>
            <a:xfrm>
              <a:off x="6444000" y="3789208"/>
              <a:ext cx="180000" cy="18000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Овал 45"/>
            <p:cNvSpPr>
              <a:spLocks noChangeAspect="1"/>
            </p:cNvSpPr>
            <p:nvPr/>
          </p:nvSpPr>
          <p:spPr>
            <a:xfrm>
              <a:off x="6768000" y="4041208"/>
              <a:ext cx="180000" cy="18000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Овал 46"/>
            <p:cNvSpPr>
              <a:spLocks noChangeAspect="1"/>
            </p:cNvSpPr>
            <p:nvPr/>
          </p:nvSpPr>
          <p:spPr>
            <a:xfrm>
              <a:off x="7100182" y="4301390"/>
              <a:ext cx="163636" cy="163636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Овал 47"/>
            <p:cNvSpPr>
              <a:spLocks noChangeAspect="1"/>
            </p:cNvSpPr>
            <p:nvPr/>
          </p:nvSpPr>
          <p:spPr>
            <a:xfrm>
              <a:off x="7416000" y="4555362"/>
              <a:ext cx="180000" cy="1800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Овал 48"/>
            <p:cNvSpPr>
              <a:spLocks noChangeAspect="1"/>
            </p:cNvSpPr>
            <p:nvPr/>
          </p:nvSpPr>
          <p:spPr>
            <a:xfrm>
              <a:off x="7740000" y="4814445"/>
              <a:ext cx="180000" cy="1800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Овал 49"/>
            <p:cNvSpPr>
              <a:spLocks noChangeAspect="1"/>
            </p:cNvSpPr>
            <p:nvPr/>
          </p:nvSpPr>
          <p:spPr>
            <a:xfrm>
              <a:off x="5220072" y="3213208"/>
              <a:ext cx="180000" cy="18000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Овал 50"/>
            <p:cNvSpPr>
              <a:spLocks noChangeAspect="1"/>
            </p:cNvSpPr>
            <p:nvPr/>
          </p:nvSpPr>
          <p:spPr>
            <a:xfrm>
              <a:off x="4968000" y="3393208"/>
              <a:ext cx="180000" cy="18000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Овал 51"/>
            <p:cNvSpPr>
              <a:spLocks noChangeAspect="1"/>
            </p:cNvSpPr>
            <p:nvPr/>
          </p:nvSpPr>
          <p:spPr>
            <a:xfrm>
              <a:off x="4716000" y="3573208"/>
              <a:ext cx="180000" cy="18000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Овал 52"/>
            <p:cNvSpPr>
              <a:spLocks noChangeAspect="1"/>
            </p:cNvSpPr>
            <p:nvPr/>
          </p:nvSpPr>
          <p:spPr>
            <a:xfrm>
              <a:off x="3528000" y="3033208"/>
              <a:ext cx="180000" cy="180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>
                  <a:solidFill>
                    <a:srgbClr val="FF0000"/>
                  </a:solidFill>
                </a:rPr>
                <a:t>1</a:t>
              </a:r>
              <a:endParaRPr lang="ru-RU" sz="1000" dirty="0">
                <a:solidFill>
                  <a:srgbClr val="FF0000"/>
                </a:solidFill>
              </a:endParaRPr>
            </a:p>
          </p:txBody>
        </p:sp>
        <p:sp>
          <p:nvSpPr>
            <p:cNvPr id="54" name="Овал 53"/>
            <p:cNvSpPr>
              <a:spLocks noChangeAspect="1"/>
            </p:cNvSpPr>
            <p:nvPr/>
          </p:nvSpPr>
          <p:spPr>
            <a:xfrm>
              <a:off x="3780000" y="3213208"/>
              <a:ext cx="180000" cy="18000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Овал 54"/>
            <p:cNvSpPr>
              <a:spLocks noChangeAspect="1"/>
            </p:cNvSpPr>
            <p:nvPr/>
          </p:nvSpPr>
          <p:spPr>
            <a:xfrm>
              <a:off x="4032000" y="3393208"/>
              <a:ext cx="180000" cy="18000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Овал 55"/>
            <p:cNvSpPr>
              <a:spLocks noChangeAspect="1"/>
            </p:cNvSpPr>
            <p:nvPr/>
          </p:nvSpPr>
          <p:spPr>
            <a:xfrm>
              <a:off x="4284000" y="3573208"/>
              <a:ext cx="180000" cy="18000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Овал 56"/>
            <p:cNvSpPr>
              <a:spLocks noChangeAspect="1"/>
            </p:cNvSpPr>
            <p:nvPr/>
          </p:nvSpPr>
          <p:spPr>
            <a:xfrm>
              <a:off x="3204000" y="3285208"/>
              <a:ext cx="180000" cy="180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>
                  <a:solidFill>
                    <a:srgbClr val="FF0000"/>
                  </a:solidFill>
                </a:rPr>
                <a:t>2</a:t>
              </a:r>
              <a:endParaRPr lang="ru-RU" sz="1000" dirty="0">
                <a:solidFill>
                  <a:srgbClr val="FF0000"/>
                </a:solidFill>
              </a:endParaRPr>
            </a:p>
          </p:txBody>
        </p:sp>
        <p:sp>
          <p:nvSpPr>
            <p:cNvPr id="58" name="Овал 57"/>
            <p:cNvSpPr>
              <a:spLocks noChangeAspect="1"/>
            </p:cNvSpPr>
            <p:nvPr/>
          </p:nvSpPr>
          <p:spPr>
            <a:xfrm>
              <a:off x="2880000" y="3537208"/>
              <a:ext cx="180000" cy="18000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Овал 58"/>
            <p:cNvSpPr>
              <a:spLocks noChangeAspect="1"/>
            </p:cNvSpPr>
            <p:nvPr/>
          </p:nvSpPr>
          <p:spPr>
            <a:xfrm>
              <a:off x="2556000" y="3789208"/>
              <a:ext cx="180000" cy="18000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Овал 59"/>
            <p:cNvSpPr>
              <a:spLocks noChangeAspect="1"/>
            </p:cNvSpPr>
            <p:nvPr/>
          </p:nvSpPr>
          <p:spPr>
            <a:xfrm>
              <a:off x="2232000" y="4041208"/>
              <a:ext cx="180000" cy="18000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tx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Овал 60"/>
            <p:cNvSpPr>
              <a:spLocks noChangeAspect="1"/>
            </p:cNvSpPr>
            <p:nvPr/>
          </p:nvSpPr>
          <p:spPr>
            <a:xfrm>
              <a:off x="1908000" y="4293208"/>
              <a:ext cx="180000" cy="18000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tx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Овал 61"/>
            <p:cNvSpPr>
              <a:spLocks noChangeAspect="1"/>
            </p:cNvSpPr>
            <p:nvPr/>
          </p:nvSpPr>
          <p:spPr>
            <a:xfrm>
              <a:off x="8071143" y="5071207"/>
              <a:ext cx="180000" cy="1800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Овал 62"/>
            <p:cNvSpPr>
              <a:spLocks noChangeAspect="1"/>
            </p:cNvSpPr>
            <p:nvPr/>
          </p:nvSpPr>
          <p:spPr>
            <a:xfrm>
              <a:off x="5548890" y="3462058"/>
              <a:ext cx="180000" cy="1800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Овал 63"/>
            <p:cNvSpPr>
              <a:spLocks noChangeAspect="1"/>
            </p:cNvSpPr>
            <p:nvPr/>
          </p:nvSpPr>
          <p:spPr>
            <a:xfrm>
              <a:off x="5303961" y="3634915"/>
              <a:ext cx="180000" cy="1800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Овал 64"/>
            <p:cNvSpPr>
              <a:spLocks noChangeAspect="1"/>
            </p:cNvSpPr>
            <p:nvPr/>
          </p:nvSpPr>
          <p:spPr>
            <a:xfrm>
              <a:off x="5054342" y="3817296"/>
              <a:ext cx="180000" cy="1800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Овал 65"/>
            <p:cNvSpPr>
              <a:spLocks noChangeAspect="1"/>
            </p:cNvSpPr>
            <p:nvPr/>
          </p:nvSpPr>
          <p:spPr>
            <a:xfrm>
              <a:off x="5855970" y="3725835"/>
              <a:ext cx="180000" cy="1800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Овал 66"/>
            <p:cNvSpPr>
              <a:spLocks noChangeAspect="1"/>
            </p:cNvSpPr>
            <p:nvPr/>
          </p:nvSpPr>
          <p:spPr>
            <a:xfrm>
              <a:off x="5611041" y="3903454"/>
              <a:ext cx="180000" cy="1800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Овал 67"/>
            <p:cNvSpPr>
              <a:spLocks noChangeAspect="1"/>
            </p:cNvSpPr>
            <p:nvPr/>
          </p:nvSpPr>
          <p:spPr>
            <a:xfrm>
              <a:off x="5351898" y="4081073"/>
              <a:ext cx="180000" cy="1800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Овал 68"/>
            <p:cNvSpPr>
              <a:spLocks noChangeAspect="1"/>
            </p:cNvSpPr>
            <p:nvPr/>
          </p:nvSpPr>
          <p:spPr>
            <a:xfrm>
              <a:off x="3456000" y="3465208"/>
              <a:ext cx="180000" cy="18000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tx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Овал 69"/>
            <p:cNvSpPr>
              <a:spLocks noChangeAspect="1"/>
            </p:cNvSpPr>
            <p:nvPr/>
          </p:nvSpPr>
          <p:spPr>
            <a:xfrm>
              <a:off x="3708000" y="3645208"/>
              <a:ext cx="180000" cy="18000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tx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Овал 70"/>
            <p:cNvSpPr>
              <a:spLocks noChangeAspect="1"/>
            </p:cNvSpPr>
            <p:nvPr/>
          </p:nvSpPr>
          <p:spPr>
            <a:xfrm>
              <a:off x="3960000" y="3825208"/>
              <a:ext cx="180000" cy="18000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tx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Овал 71"/>
            <p:cNvSpPr>
              <a:spLocks noChangeAspect="1"/>
            </p:cNvSpPr>
            <p:nvPr/>
          </p:nvSpPr>
          <p:spPr>
            <a:xfrm>
              <a:off x="1972569" y="1600578"/>
              <a:ext cx="180000" cy="18000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tx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Овал 72"/>
            <p:cNvSpPr>
              <a:spLocks noChangeAspect="1"/>
            </p:cNvSpPr>
            <p:nvPr/>
          </p:nvSpPr>
          <p:spPr>
            <a:xfrm>
              <a:off x="2340200" y="1600578"/>
              <a:ext cx="180000" cy="18000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tx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Овал 73"/>
            <p:cNvSpPr>
              <a:spLocks noChangeAspect="1"/>
            </p:cNvSpPr>
            <p:nvPr/>
          </p:nvSpPr>
          <p:spPr>
            <a:xfrm>
              <a:off x="2700200" y="1600578"/>
              <a:ext cx="180000" cy="18000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tx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Овал 74"/>
            <p:cNvSpPr>
              <a:spLocks noChangeAspect="1"/>
            </p:cNvSpPr>
            <p:nvPr/>
          </p:nvSpPr>
          <p:spPr>
            <a:xfrm>
              <a:off x="3060200" y="1600578"/>
              <a:ext cx="180000" cy="18000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tx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Овал 75"/>
            <p:cNvSpPr>
              <a:spLocks noChangeAspect="1"/>
            </p:cNvSpPr>
            <p:nvPr/>
          </p:nvSpPr>
          <p:spPr>
            <a:xfrm>
              <a:off x="3420200" y="1600578"/>
              <a:ext cx="180000" cy="18000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tx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Овал 76"/>
            <p:cNvSpPr>
              <a:spLocks noChangeAspect="1"/>
            </p:cNvSpPr>
            <p:nvPr/>
          </p:nvSpPr>
          <p:spPr>
            <a:xfrm>
              <a:off x="2700200" y="1105562"/>
              <a:ext cx="180000" cy="180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rgbClr val="FF0000"/>
                  </a:solidFill>
                </a:rPr>
                <a:t>2</a:t>
              </a:r>
              <a:endParaRPr lang="en-US" sz="1000" dirty="0" smtClean="0">
                <a:solidFill>
                  <a:srgbClr val="FF0000"/>
                </a:solidFill>
              </a:endParaRPr>
            </a:p>
          </p:txBody>
        </p:sp>
        <p:cxnSp>
          <p:nvCxnSpPr>
            <p:cNvPr id="78" name="Прямая соединительная линия 77"/>
            <p:cNvCxnSpPr>
              <a:stCxn id="77" idx="4"/>
            </p:cNvCxnSpPr>
            <p:nvPr/>
          </p:nvCxnSpPr>
          <p:spPr>
            <a:xfrm>
              <a:off x="2790200" y="1285562"/>
              <a:ext cx="0" cy="11696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Прямая соединительная линия 78"/>
            <p:cNvCxnSpPr/>
            <p:nvPr/>
          </p:nvCxnSpPr>
          <p:spPr>
            <a:xfrm flipH="1">
              <a:off x="2058114" y="1404553"/>
              <a:ext cx="145848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Прямая соединительная линия 79"/>
            <p:cNvCxnSpPr>
              <a:endCxn id="72" idx="0"/>
            </p:cNvCxnSpPr>
            <p:nvPr/>
          </p:nvCxnSpPr>
          <p:spPr>
            <a:xfrm>
              <a:off x="2062569" y="1404553"/>
              <a:ext cx="0" cy="1960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Прямая соединительная линия 80"/>
            <p:cNvCxnSpPr>
              <a:endCxn id="73" idx="0"/>
            </p:cNvCxnSpPr>
            <p:nvPr/>
          </p:nvCxnSpPr>
          <p:spPr>
            <a:xfrm>
              <a:off x="2430200" y="1404553"/>
              <a:ext cx="0" cy="1960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Прямая соединительная линия 81"/>
            <p:cNvCxnSpPr>
              <a:endCxn id="74" idx="0"/>
            </p:cNvCxnSpPr>
            <p:nvPr/>
          </p:nvCxnSpPr>
          <p:spPr>
            <a:xfrm>
              <a:off x="2790200" y="1404553"/>
              <a:ext cx="0" cy="1960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Прямая соединительная линия 82"/>
            <p:cNvCxnSpPr>
              <a:endCxn id="75" idx="0"/>
            </p:cNvCxnSpPr>
            <p:nvPr/>
          </p:nvCxnSpPr>
          <p:spPr>
            <a:xfrm>
              <a:off x="3150200" y="1404553"/>
              <a:ext cx="0" cy="1960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Прямая соединительная линия 83"/>
            <p:cNvCxnSpPr>
              <a:endCxn id="76" idx="0"/>
            </p:cNvCxnSpPr>
            <p:nvPr/>
          </p:nvCxnSpPr>
          <p:spPr>
            <a:xfrm>
              <a:off x="3510200" y="1404553"/>
              <a:ext cx="0" cy="1960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Овал 84"/>
            <p:cNvSpPr>
              <a:spLocks noChangeAspect="1"/>
            </p:cNvSpPr>
            <p:nvPr/>
          </p:nvSpPr>
          <p:spPr>
            <a:xfrm>
              <a:off x="171791" y="1600712"/>
              <a:ext cx="180000" cy="18000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Овал 85"/>
            <p:cNvSpPr>
              <a:spLocks noChangeAspect="1"/>
            </p:cNvSpPr>
            <p:nvPr/>
          </p:nvSpPr>
          <p:spPr>
            <a:xfrm>
              <a:off x="539422" y="1600712"/>
              <a:ext cx="180000" cy="18000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Овал 86"/>
            <p:cNvSpPr>
              <a:spLocks noChangeAspect="1"/>
            </p:cNvSpPr>
            <p:nvPr/>
          </p:nvSpPr>
          <p:spPr>
            <a:xfrm>
              <a:off x="899422" y="1600712"/>
              <a:ext cx="180000" cy="18000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Овал 87"/>
            <p:cNvSpPr>
              <a:spLocks noChangeAspect="1"/>
            </p:cNvSpPr>
            <p:nvPr/>
          </p:nvSpPr>
          <p:spPr>
            <a:xfrm>
              <a:off x="1259422" y="1600712"/>
              <a:ext cx="180000" cy="18000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Овал 88"/>
            <p:cNvSpPr>
              <a:spLocks noChangeAspect="1"/>
            </p:cNvSpPr>
            <p:nvPr/>
          </p:nvSpPr>
          <p:spPr>
            <a:xfrm>
              <a:off x="1619422" y="1600712"/>
              <a:ext cx="180000" cy="18000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Овал 89"/>
            <p:cNvSpPr>
              <a:spLocks noChangeAspect="1"/>
            </p:cNvSpPr>
            <p:nvPr/>
          </p:nvSpPr>
          <p:spPr>
            <a:xfrm>
              <a:off x="899422" y="1105696"/>
              <a:ext cx="180000" cy="180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rgbClr val="FF0000"/>
                  </a:solidFill>
                </a:rPr>
                <a:t>1</a:t>
              </a:r>
              <a:endParaRPr lang="en-US" sz="1000" dirty="0" smtClean="0">
                <a:solidFill>
                  <a:srgbClr val="FF0000"/>
                </a:solidFill>
              </a:endParaRPr>
            </a:p>
          </p:txBody>
        </p:sp>
        <p:cxnSp>
          <p:nvCxnSpPr>
            <p:cNvPr id="91" name="Прямая соединительная линия 90"/>
            <p:cNvCxnSpPr>
              <a:stCxn id="90" idx="4"/>
            </p:cNvCxnSpPr>
            <p:nvPr/>
          </p:nvCxnSpPr>
          <p:spPr>
            <a:xfrm>
              <a:off x="989422" y="1285696"/>
              <a:ext cx="0" cy="11696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Прямая соединительная линия 91"/>
            <p:cNvCxnSpPr/>
            <p:nvPr/>
          </p:nvCxnSpPr>
          <p:spPr>
            <a:xfrm flipH="1">
              <a:off x="257336" y="1404687"/>
              <a:ext cx="145848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Прямая соединительная линия 92"/>
            <p:cNvCxnSpPr>
              <a:endCxn id="85" idx="0"/>
            </p:cNvCxnSpPr>
            <p:nvPr/>
          </p:nvCxnSpPr>
          <p:spPr>
            <a:xfrm>
              <a:off x="261791" y="1404687"/>
              <a:ext cx="0" cy="1960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Прямая соединительная линия 93"/>
            <p:cNvCxnSpPr>
              <a:endCxn id="86" idx="0"/>
            </p:cNvCxnSpPr>
            <p:nvPr/>
          </p:nvCxnSpPr>
          <p:spPr>
            <a:xfrm>
              <a:off x="629422" y="1404687"/>
              <a:ext cx="0" cy="1960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Прямая соединительная линия 94"/>
            <p:cNvCxnSpPr>
              <a:endCxn id="87" idx="0"/>
            </p:cNvCxnSpPr>
            <p:nvPr/>
          </p:nvCxnSpPr>
          <p:spPr>
            <a:xfrm>
              <a:off x="989422" y="1404687"/>
              <a:ext cx="0" cy="1960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Прямая соединительная линия 95"/>
            <p:cNvCxnSpPr>
              <a:endCxn id="88" idx="0"/>
            </p:cNvCxnSpPr>
            <p:nvPr/>
          </p:nvCxnSpPr>
          <p:spPr>
            <a:xfrm>
              <a:off x="1349422" y="1404687"/>
              <a:ext cx="0" cy="1960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Прямая соединительная линия 96"/>
            <p:cNvCxnSpPr>
              <a:endCxn id="89" idx="0"/>
            </p:cNvCxnSpPr>
            <p:nvPr/>
          </p:nvCxnSpPr>
          <p:spPr>
            <a:xfrm>
              <a:off x="1709422" y="1404687"/>
              <a:ext cx="0" cy="1960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Овал 97"/>
            <p:cNvSpPr>
              <a:spLocks noChangeAspect="1"/>
            </p:cNvSpPr>
            <p:nvPr/>
          </p:nvSpPr>
          <p:spPr>
            <a:xfrm>
              <a:off x="5572969" y="1599210"/>
              <a:ext cx="180000" cy="1800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Овал 98"/>
            <p:cNvSpPr>
              <a:spLocks noChangeAspect="1"/>
            </p:cNvSpPr>
            <p:nvPr/>
          </p:nvSpPr>
          <p:spPr>
            <a:xfrm>
              <a:off x="5940600" y="1599210"/>
              <a:ext cx="180000" cy="1800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Овал 99"/>
            <p:cNvSpPr>
              <a:spLocks noChangeAspect="1"/>
            </p:cNvSpPr>
            <p:nvPr/>
          </p:nvSpPr>
          <p:spPr>
            <a:xfrm>
              <a:off x="6300600" y="1599210"/>
              <a:ext cx="180000" cy="1800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Овал 100"/>
            <p:cNvSpPr>
              <a:spLocks noChangeAspect="1"/>
            </p:cNvSpPr>
            <p:nvPr/>
          </p:nvSpPr>
          <p:spPr>
            <a:xfrm>
              <a:off x="6660600" y="1599210"/>
              <a:ext cx="180000" cy="1800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Овал 101"/>
            <p:cNvSpPr>
              <a:spLocks noChangeAspect="1"/>
            </p:cNvSpPr>
            <p:nvPr/>
          </p:nvSpPr>
          <p:spPr>
            <a:xfrm>
              <a:off x="7020600" y="1599210"/>
              <a:ext cx="180000" cy="1800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Овал 102"/>
            <p:cNvSpPr>
              <a:spLocks noChangeAspect="1"/>
            </p:cNvSpPr>
            <p:nvPr/>
          </p:nvSpPr>
          <p:spPr>
            <a:xfrm>
              <a:off x="6300600" y="1116000"/>
              <a:ext cx="180000" cy="180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rgbClr val="FF0000"/>
                  </a:solidFill>
                </a:rPr>
                <a:t>4</a:t>
              </a:r>
              <a:endParaRPr lang="en-US" sz="1000" dirty="0" smtClean="0">
                <a:solidFill>
                  <a:srgbClr val="FF0000"/>
                </a:solidFill>
              </a:endParaRPr>
            </a:p>
          </p:txBody>
        </p:sp>
        <p:cxnSp>
          <p:nvCxnSpPr>
            <p:cNvPr id="104" name="Прямая соединительная линия 103"/>
            <p:cNvCxnSpPr/>
            <p:nvPr/>
          </p:nvCxnSpPr>
          <p:spPr>
            <a:xfrm>
              <a:off x="6390600" y="1283555"/>
              <a:ext cx="0" cy="11696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Прямая соединительная линия 104"/>
            <p:cNvCxnSpPr/>
            <p:nvPr/>
          </p:nvCxnSpPr>
          <p:spPr>
            <a:xfrm flipH="1">
              <a:off x="5658514" y="1403185"/>
              <a:ext cx="145848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Прямая соединительная линия 105"/>
            <p:cNvCxnSpPr>
              <a:endCxn id="98" idx="0"/>
            </p:cNvCxnSpPr>
            <p:nvPr/>
          </p:nvCxnSpPr>
          <p:spPr>
            <a:xfrm>
              <a:off x="5662969" y="1403185"/>
              <a:ext cx="0" cy="1960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Прямая соединительная линия 106"/>
            <p:cNvCxnSpPr>
              <a:endCxn id="99" idx="0"/>
            </p:cNvCxnSpPr>
            <p:nvPr/>
          </p:nvCxnSpPr>
          <p:spPr>
            <a:xfrm>
              <a:off x="6030600" y="1403185"/>
              <a:ext cx="0" cy="1960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Прямая соединительная линия 107"/>
            <p:cNvCxnSpPr>
              <a:endCxn id="100" idx="0"/>
            </p:cNvCxnSpPr>
            <p:nvPr/>
          </p:nvCxnSpPr>
          <p:spPr>
            <a:xfrm>
              <a:off x="6390600" y="1403185"/>
              <a:ext cx="0" cy="1960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Прямая соединительная линия 108"/>
            <p:cNvCxnSpPr>
              <a:endCxn id="101" idx="0"/>
            </p:cNvCxnSpPr>
            <p:nvPr/>
          </p:nvCxnSpPr>
          <p:spPr>
            <a:xfrm>
              <a:off x="6750600" y="1403185"/>
              <a:ext cx="0" cy="1960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Прямая соединительная линия 109"/>
            <p:cNvCxnSpPr>
              <a:endCxn id="102" idx="0"/>
            </p:cNvCxnSpPr>
            <p:nvPr/>
          </p:nvCxnSpPr>
          <p:spPr>
            <a:xfrm>
              <a:off x="7110600" y="1403185"/>
              <a:ext cx="0" cy="1960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Овал 110"/>
            <p:cNvSpPr>
              <a:spLocks noChangeAspect="1"/>
            </p:cNvSpPr>
            <p:nvPr/>
          </p:nvSpPr>
          <p:spPr>
            <a:xfrm>
              <a:off x="7368407" y="1599080"/>
              <a:ext cx="180000" cy="1800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2" name="Овал 111"/>
            <p:cNvSpPr>
              <a:spLocks noChangeAspect="1"/>
            </p:cNvSpPr>
            <p:nvPr/>
          </p:nvSpPr>
          <p:spPr>
            <a:xfrm>
              <a:off x="7736038" y="1599080"/>
              <a:ext cx="180000" cy="1800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3" name="Овал 112"/>
            <p:cNvSpPr>
              <a:spLocks noChangeAspect="1"/>
            </p:cNvSpPr>
            <p:nvPr/>
          </p:nvSpPr>
          <p:spPr>
            <a:xfrm>
              <a:off x="8096038" y="1599080"/>
              <a:ext cx="180000" cy="1800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4" name="Овал 113"/>
            <p:cNvSpPr>
              <a:spLocks noChangeAspect="1"/>
            </p:cNvSpPr>
            <p:nvPr/>
          </p:nvSpPr>
          <p:spPr>
            <a:xfrm>
              <a:off x="8456038" y="1599080"/>
              <a:ext cx="180000" cy="1800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5" name="Овал 114"/>
            <p:cNvSpPr>
              <a:spLocks noChangeAspect="1"/>
            </p:cNvSpPr>
            <p:nvPr/>
          </p:nvSpPr>
          <p:spPr>
            <a:xfrm>
              <a:off x="8816038" y="1599080"/>
              <a:ext cx="180000" cy="1800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6" name="Овал 115"/>
            <p:cNvSpPr>
              <a:spLocks noChangeAspect="1"/>
            </p:cNvSpPr>
            <p:nvPr/>
          </p:nvSpPr>
          <p:spPr>
            <a:xfrm>
              <a:off x="8097619" y="1116000"/>
              <a:ext cx="180000" cy="180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rgbClr val="FF0000"/>
                  </a:solidFill>
                </a:rPr>
                <a:t>5</a:t>
              </a:r>
              <a:endParaRPr lang="en-US" sz="1000" dirty="0" smtClean="0">
                <a:solidFill>
                  <a:srgbClr val="FF0000"/>
                </a:solidFill>
              </a:endParaRPr>
            </a:p>
          </p:txBody>
        </p:sp>
        <p:cxnSp>
          <p:nvCxnSpPr>
            <p:cNvPr id="117" name="Прямая соединительная линия 116"/>
            <p:cNvCxnSpPr/>
            <p:nvPr/>
          </p:nvCxnSpPr>
          <p:spPr>
            <a:xfrm>
              <a:off x="8186686" y="1296358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Прямая соединительная линия 117"/>
            <p:cNvCxnSpPr/>
            <p:nvPr/>
          </p:nvCxnSpPr>
          <p:spPr>
            <a:xfrm flipH="1">
              <a:off x="7453952" y="1403055"/>
              <a:ext cx="145848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Прямая соединительная линия 118"/>
            <p:cNvCxnSpPr/>
            <p:nvPr/>
          </p:nvCxnSpPr>
          <p:spPr>
            <a:xfrm>
              <a:off x="7458407" y="1403055"/>
              <a:ext cx="0" cy="1960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Прямая соединительная линия 119"/>
            <p:cNvCxnSpPr>
              <a:endCxn id="112" idx="0"/>
            </p:cNvCxnSpPr>
            <p:nvPr/>
          </p:nvCxnSpPr>
          <p:spPr>
            <a:xfrm>
              <a:off x="7826038" y="1403055"/>
              <a:ext cx="0" cy="1960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Прямая соединительная линия 120"/>
            <p:cNvCxnSpPr>
              <a:endCxn id="113" idx="0"/>
            </p:cNvCxnSpPr>
            <p:nvPr/>
          </p:nvCxnSpPr>
          <p:spPr>
            <a:xfrm>
              <a:off x="8186038" y="1403055"/>
              <a:ext cx="0" cy="1960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Прямая соединительная линия 121"/>
            <p:cNvCxnSpPr>
              <a:endCxn id="114" idx="0"/>
            </p:cNvCxnSpPr>
            <p:nvPr/>
          </p:nvCxnSpPr>
          <p:spPr>
            <a:xfrm>
              <a:off x="8546038" y="1403055"/>
              <a:ext cx="0" cy="1960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Прямая соединительная линия 122"/>
            <p:cNvCxnSpPr>
              <a:endCxn id="115" idx="0"/>
            </p:cNvCxnSpPr>
            <p:nvPr/>
          </p:nvCxnSpPr>
          <p:spPr>
            <a:xfrm>
              <a:off x="8906038" y="1403055"/>
              <a:ext cx="0" cy="1960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4" name="TextBox 123"/>
            <p:cNvSpPr txBox="1"/>
            <p:nvPr/>
          </p:nvSpPr>
          <p:spPr>
            <a:xfrm>
              <a:off x="804223" y="-46548"/>
              <a:ext cx="7008137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ru-RU" sz="2400" i="1" dirty="0" smtClean="0">
                  <a:latin typeface="Times New Roman" pitchFamily="18" charset="0"/>
                  <a:cs typeface="Times New Roman" pitchFamily="18" charset="0"/>
                </a:rPr>
                <a:t>Многокомпонентный маркетинг план </a:t>
              </a:r>
              <a:r>
                <a:rPr lang="en-US" sz="2400" i="1" dirty="0" smtClean="0">
                  <a:latin typeface="Times New Roman" pitchFamily="18" charset="0"/>
                  <a:cs typeface="Times New Roman" pitchFamily="18" charset="0"/>
                </a:rPr>
                <a:t>New Level 2.0</a:t>
              </a:r>
              <a:endParaRPr lang="ru-RU" sz="2400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179512" y="467380"/>
              <a:ext cx="281840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“</a:t>
              </a:r>
              <a:r>
                <a:rPr lang="ru-RU" i="1" dirty="0" smtClean="0"/>
                <a:t>Линейный маркетинг</a:t>
              </a:r>
              <a:r>
                <a:rPr lang="en-US" i="1" dirty="0" smtClean="0"/>
                <a:t>”</a:t>
              </a:r>
              <a:endParaRPr lang="ru-RU" i="1" dirty="0"/>
            </a:p>
          </p:txBody>
        </p:sp>
        <p:sp>
          <p:nvSpPr>
            <p:cNvPr id="126" name="TextBox 125"/>
            <p:cNvSpPr txBox="1"/>
            <p:nvPr/>
          </p:nvSpPr>
          <p:spPr>
            <a:xfrm>
              <a:off x="251520" y="2267580"/>
              <a:ext cx="2799164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“</a:t>
              </a:r>
              <a:r>
                <a:rPr lang="ru-RU" i="1" dirty="0" smtClean="0"/>
                <a:t>Бинарный маркетинг</a:t>
              </a:r>
              <a:r>
                <a:rPr lang="en-US" i="1" dirty="0" smtClean="0"/>
                <a:t>”</a:t>
              </a:r>
              <a:endParaRPr lang="ru-RU" i="1" dirty="0"/>
            </a:p>
          </p:txBody>
        </p:sp>
        <p:pic>
          <p:nvPicPr>
            <p:cNvPr id="127" name="Picture 3" descr="C:\Users\GTRoot\Desktop\NEW LEWEL для регистрации без фона.gi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44000" y="4034"/>
              <a:ext cx="880908" cy="916184"/>
            </a:xfrm>
            <a:prstGeom prst="rect">
              <a:avLst/>
            </a:prstGeom>
            <a:noFill/>
            <a:ln>
              <a:noFill/>
            </a:ln>
            <a:extLst/>
          </p:spPr>
        </p:pic>
        <p:cxnSp>
          <p:nvCxnSpPr>
            <p:cNvPr id="128" name="Прямая со стрелкой 127"/>
            <p:cNvCxnSpPr>
              <a:stCxn id="41" idx="3"/>
              <a:endCxn id="53" idx="7"/>
            </p:cNvCxnSpPr>
            <p:nvPr/>
          </p:nvCxnSpPr>
          <p:spPr>
            <a:xfrm flipH="1">
              <a:off x="3681640" y="2379946"/>
              <a:ext cx="850950" cy="67962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Прямая соединительная линия 128"/>
            <p:cNvCxnSpPr/>
            <p:nvPr/>
          </p:nvCxnSpPr>
          <p:spPr>
            <a:xfrm>
              <a:off x="3707904" y="3171596"/>
              <a:ext cx="81400" cy="6362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Прямая соединительная линия 129"/>
            <p:cNvCxnSpPr/>
            <p:nvPr/>
          </p:nvCxnSpPr>
          <p:spPr>
            <a:xfrm>
              <a:off x="3955916" y="3361238"/>
              <a:ext cx="81400" cy="6362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Прямая соединительная линия 130"/>
            <p:cNvCxnSpPr/>
            <p:nvPr/>
          </p:nvCxnSpPr>
          <p:spPr>
            <a:xfrm>
              <a:off x="4205090" y="3538466"/>
              <a:ext cx="81400" cy="6362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Прямая соединительная линия 131"/>
            <p:cNvCxnSpPr/>
            <p:nvPr/>
          </p:nvCxnSpPr>
          <p:spPr>
            <a:xfrm>
              <a:off x="5644116" y="3176326"/>
              <a:ext cx="173249" cy="13571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Прямая соединительная линия 132"/>
            <p:cNvCxnSpPr/>
            <p:nvPr/>
          </p:nvCxnSpPr>
          <p:spPr>
            <a:xfrm>
              <a:off x="5968641" y="3425398"/>
              <a:ext cx="173249" cy="13571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Прямая соединительная линия 133"/>
            <p:cNvCxnSpPr/>
            <p:nvPr/>
          </p:nvCxnSpPr>
          <p:spPr>
            <a:xfrm>
              <a:off x="6285823" y="3674174"/>
              <a:ext cx="173249" cy="13571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Прямая соединительная линия 134"/>
            <p:cNvCxnSpPr/>
            <p:nvPr/>
          </p:nvCxnSpPr>
          <p:spPr>
            <a:xfrm>
              <a:off x="6611951" y="3934216"/>
              <a:ext cx="173249" cy="13571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Прямая соединительная линия 135"/>
            <p:cNvCxnSpPr/>
            <p:nvPr/>
          </p:nvCxnSpPr>
          <p:spPr>
            <a:xfrm>
              <a:off x="6938740" y="4185955"/>
              <a:ext cx="173249" cy="13571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Прямая соединительная линия 136"/>
            <p:cNvCxnSpPr/>
            <p:nvPr/>
          </p:nvCxnSpPr>
          <p:spPr>
            <a:xfrm>
              <a:off x="7262404" y="4446636"/>
              <a:ext cx="173249" cy="13571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Прямая соединительная линия 137"/>
            <p:cNvCxnSpPr/>
            <p:nvPr/>
          </p:nvCxnSpPr>
          <p:spPr>
            <a:xfrm>
              <a:off x="7583770" y="4706678"/>
              <a:ext cx="173249" cy="13571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Прямая соединительная линия 138"/>
            <p:cNvCxnSpPr/>
            <p:nvPr/>
          </p:nvCxnSpPr>
          <p:spPr>
            <a:xfrm>
              <a:off x="7912857" y="4966138"/>
              <a:ext cx="173249" cy="13571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Прямая со стрелкой 139"/>
            <p:cNvCxnSpPr>
              <a:stCxn id="41" idx="5"/>
              <a:endCxn id="42" idx="1"/>
            </p:cNvCxnSpPr>
            <p:nvPr/>
          </p:nvCxnSpPr>
          <p:spPr>
            <a:xfrm>
              <a:off x="4659870" y="2379946"/>
              <a:ext cx="838610" cy="67962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Прямая соединительная линия 140"/>
            <p:cNvCxnSpPr/>
            <p:nvPr/>
          </p:nvCxnSpPr>
          <p:spPr>
            <a:xfrm>
              <a:off x="3378217" y="3425607"/>
              <a:ext cx="81400" cy="6362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Прямая соединительная линия 141"/>
            <p:cNvCxnSpPr/>
            <p:nvPr/>
          </p:nvCxnSpPr>
          <p:spPr>
            <a:xfrm>
              <a:off x="3632145" y="3603969"/>
              <a:ext cx="81400" cy="6362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Прямая соединительная линия 142"/>
            <p:cNvCxnSpPr/>
            <p:nvPr/>
          </p:nvCxnSpPr>
          <p:spPr>
            <a:xfrm>
              <a:off x="3882438" y="3791370"/>
              <a:ext cx="81400" cy="6362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16118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15607E-6 L 0 -0.6582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9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/>
          <p:cNvCxnSpPr/>
          <p:nvPr/>
        </p:nvCxnSpPr>
        <p:spPr>
          <a:xfrm>
            <a:off x="36496" y="116633"/>
            <a:ext cx="9000000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Прямая соединительная линия 2"/>
          <p:cNvCxnSpPr/>
          <p:nvPr/>
        </p:nvCxnSpPr>
        <p:spPr>
          <a:xfrm>
            <a:off x="31883" y="952013"/>
            <a:ext cx="9000000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единительная линия 3"/>
          <p:cNvCxnSpPr/>
          <p:nvPr/>
        </p:nvCxnSpPr>
        <p:spPr>
          <a:xfrm>
            <a:off x="31883" y="1206260"/>
            <a:ext cx="9000000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>
            <a:off x="31883" y="2221800"/>
            <a:ext cx="9000000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1181265" y="378143"/>
            <a:ext cx="7848000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31883" y="107181"/>
            <a:ext cx="0" cy="2124001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1171371" y="112873"/>
            <a:ext cx="0" cy="212400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1832083" y="385058"/>
            <a:ext cx="0" cy="183600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2483768" y="379938"/>
            <a:ext cx="0" cy="1836001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4712403" y="369103"/>
            <a:ext cx="0" cy="1836001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6368587" y="369103"/>
            <a:ext cx="0" cy="1836001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7304691" y="377806"/>
            <a:ext cx="0" cy="1836001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8384811" y="379938"/>
            <a:ext cx="0" cy="1836001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9032883" y="108000"/>
            <a:ext cx="0" cy="212400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118180" y="350561"/>
            <a:ext cx="941283" cy="4695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ru-RU" sz="1100" dirty="0">
                <a:solidFill>
                  <a:prstClr val="black"/>
                </a:solidFill>
              </a:rPr>
              <a:t>Уровень </a:t>
            </a:r>
            <a:endParaRPr lang="ru-RU" sz="1100" dirty="0" smtClean="0">
              <a:solidFill>
                <a:prstClr val="black"/>
              </a:solidFill>
            </a:endParaRPr>
          </a:p>
          <a:p>
            <a:pPr lvl="0" algn="ctr">
              <a:lnSpc>
                <a:spcPct val="115000"/>
              </a:lnSpc>
            </a:pPr>
            <a:r>
              <a:rPr lang="en-US" sz="1100" dirty="0" smtClean="0">
                <a:solidFill>
                  <a:prstClr val="black"/>
                </a:solidFill>
              </a:rPr>
              <a:t>Brand </a:t>
            </a:r>
            <a:r>
              <a:rPr lang="en-US" sz="1100" dirty="0">
                <a:solidFill>
                  <a:prstClr val="black"/>
                </a:solidFill>
              </a:rPr>
              <a:t>Team</a:t>
            </a:r>
            <a:endParaRPr lang="ru-RU" sz="11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118274" y="329200"/>
            <a:ext cx="748923" cy="6265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ru-RU" sz="1100" dirty="0" smtClean="0">
                <a:solidFill>
                  <a:prstClr val="black"/>
                </a:solidFill>
              </a:rPr>
              <a:t>Личная</a:t>
            </a:r>
            <a:endParaRPr lang="en-US" sz="1100" dirty="0" smtClean="0">
              <a:solidFill>
                <a:prstClr val="black"/>
              </a:solidFill>
            </a:endParaRPr>
          </a:p>
          <a:p>
            <a:pPr lvl="0" algn="ctr">
              <a:lnSpc>
                <a:spcPct val="115000"/>
              </a:lnSpc>
            </a:pPr>
            <a:r>
              <a:rPr lang="ru-RU" sz="1100" dirty="0" smtClean="0">
                <a:solidFill>
                  <a:prstClr val="black"/>
                </a:solidFill>
              </a:rPr>
              <a:t> продажа</a:t>
            </a:r>
            <a:endParaRPr lang="en-US" sz="1100" dirty="0" smtClean="0">
              <a:solidFill>
                <a:prstClr val="black"/>
              </a:solidFill>
            </a:endParaRPr>
          </a:p>
          <a:p>
            <a:pPr lvl="0" algn="ctr">
              <a:lnSpc>
                <a:spcPct val="115000"/>
              </a:lnSpc>
            </a:pPr>
            <a:r>
              <a:rPr lang="ru-RU" sz="1100" dirty="0" smtClean="0">
                <a:solidFill>
                  <a:prstClr val="black"/>
                </a:solidFill>
              </a:rPr>
              <a:t>(</a:t>
            </a:r>
            <a:r>
              <a:rPr lang="ru-RU" sz="1100" dirty="0">
                <a:solidFill>
                  <a:prstClr val="black"/>
                </a:solidFill>
              </a:rPr>
              <a:t>ЛП)</a:t>
            </a:r>
            <a:endParaRPr lang="ru-RU" sz="11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872000" y="504000"/>
            <a:ext cx="576064" cy="2707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ru-RU" sz="1100" dirty="0" smtClean="0">
                <a:solidFill>
                  <a:prstClr val="black"/>
                </a:solidFill>
              </a:rPr>
              <a:t>3.2%*</a:t>
            </a:r>
            <a:endParaRPr lang="ru-RU" sz="11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942510" y="504000"/>
            <a:ext cx="1141658" cy="2924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en-US" sz="1100" dirty="0">
                <a:solidFill>
                  <a:prstClr val="black"/>
                </a:solidFill>
              </a:rPr>
              <a:t>Brand Team (BT)</a:t>
            </a:r>
            <a:endParaRPr lang="ru-RU" sz="11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140000" y="108000"/>
            <a:ext cx="1447832" cy="2924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ru-RU" sz="1100" dirty="0">
                <a:solidFill>
                  <a:prstClr val="black"/>
                </a:solidFill>
              </a:rPr>
              <a:t>Вид вознаграждения</a:t>
            </a:r>
            <a:endParaRPr lang="ru-RU" sz="11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854278" y="504000"/>
            <a:ext cx="1141658" cy="2924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en-US" sz="1100" dirty="0">
                <a:solidFill>
                  <a:prstClr val="black"/>
                </a:solidFill>
              </a:rPr>
              <a:t>Team Check (TC)</a:t>
            </a:r>
            <a:endParaRPr lang="ru-RU" sz="11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516000" y="324000"/>
            <a:ext cx="580608" cy="7581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en-US" sz="1100" dirty="0">
                <a:solidFill>
                  <a:prstClr val="black"/>
                </a:solidFill>
              </a:rPr>
              <a:t>Binary </a:t>
            </a:r>
            <a:endParaRPr lang="en-US" sz="1100" dirty="0" smtClean="0">
              <a:solidFill>
                <a:prstClr val="black"/>
              </a:solidFill>
            </a:endParaRPr>
          </a:p>
          <a:p>
            <a:pPr lvl="0" algn="ctr">
              <a:lnSpc>
                <a:spcPct val="115000"/>
              </a:lnSpc>
            </a:pPr>
            <a:r>
              <a:rPr lang="en-US" sz="1100" dirty="0" smtClean="0">
                <a:solidFill>
                  <a:prstClr val="black"/>
                </a:solidFill>
              </a:rPr>
              <a:t>Check </a:t>
            </a:r>
          </a:p>
          <a:p>
            <a:pPr lvl="0" algn="ctr">
              <a:lnSpc>
                <a:spcPct val="115000"/>
              </a:lnSpc>
            </a:pPr>
            <a:r>
              <a:rPr lang="en-US" sz="1100" dirty="0" smtClean="0">
                <a:solidFill>
                  <a:prstClr val="black"/>
                </a:solidFill>
              </a:rPr>
              <a:t>(</a:t>
            </a:r>
            <a:r>
              <a:rPr lang="en-US" sz="1100" dirty="0">
                <a:solidFill>
                  <a:prstClr val="black"/>
                </a:solidFill>
              </a:rPr>
              <a:t>BC</a:t>
            </a:r>
            <a:r>
              <a:rPr lang="ru-RU" sz="1100" dirty="0">
                <a:solidFill>
                  <a:prstClr val="black"/>
                </a:solidFill>
              </a:rPr>
              <a:t>)</a:t>
            </a:r>
            <a:endParaRPr lang="ru-RU" sz="11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7470576" y="405114"/>
            <a:ext cx="701824" cy="490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ru-RU" sz="1100" dirty="0">
                <a:solidFill>
                  <a:prstClr val="black"/>
                </a:solidFill>
              </a:rPr>
              <a:t>Итого</a:t>
            </a:r>
          </a:p>
          <a:p>
            <a:pPr lvl="0" algn="ctr">
              <a:lnSpc>
                <a:spcPct val="115000"/>
              </a:lnSpc>
            </a:pPr>
            <a:r>
              <a:rPr lang="en-US" sz="1100" dirty="0">
                <a:solidFill>
                  <a:prstClr val="black"/>
                </a:solidFill>
              </a:rPr>
              <a:t>$</a:t>
            </a:r>
            <a:endParaRPr lang="ru-RU" sz="11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8316416" y="394062"/>
            <a:ext cx="743073" cy="490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ru-RU" sz="1100" dirty="0">
                <a:solidFill>
                  <a:prstClr val="black"/>
                </a:solidFill>
              </a:rPr>
              <a:t>Всего</a:t>
            </a:r>
          </a:p>
          <a:p>
            <a:pPr lvl="0" algn="ctr">
              <a:lnSpc>
                <a:spcPct val="115000"/>
              </a:lnSpc>
            </a:pPr>
            <a:r>
              <a:rPr lang="en-US" sz="1100" dirty="0">
                <a:solidFill>
                  <a:prstClr val="black"/>
                </a:solidFill>
              </a:rPr>
              <a:t>$</a:t>
            </a:r>
            <a:endParaRPr lang="ru-RU" sz="11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-7184" y="943304"/>
            <a:ext cx="1083951" cy="2895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ru-RU" sz="1100" dirty="0">
                <a:solidFill>
                  <a:prstClr val="black"/>
                </a:solidFill>
                <a:ea typeface="Calibri"/>
                <a:cs typeface="Times New Roman"/>
              </a:rPr>
              <a:t>П</a:t>
            </a:r>
            <a:r>
              <a:rPr lang="ru-RU" sz="1100" dirty="0" smtClean="0">
                <a:solidFill>
                  <a:prstClr val="black"/>
                </a:solidFill>
                <a:ea typeface="Calibri"/>
                <a:cs typeface="Times New Roman"/>
              </a:rPr>
              <a:t>ервая</a:t>
            </a:r>
            <a:r>
              <a:rPr lang="en-US" sz="1100" dirty="0" smtClean="0">
                <a:solidFill>
                  <a:prstClr val="black"/>
                </a:solidFill>
                <a:ea typeface="Calibri"/>
                <a:cs typeface="Times New Roman"/>
              </a:rPr>
              <a:t> </a:t>
            </a:r>
            <a:r>
              <a:rPr lang="ru-RU" sz="1100" dirty="0" smtClean="0">
                <a:solidFill>
                  <a:prstClr val="black"/>
                </a:solidFill>
                <a:ea typeface="Calibri"/>
                <a:cs typeface="Times New Roman"/>
              </a:rPr>
              <a:t>линия</a:t>
            </a:r>
            <a:endParaRPr lang="ru-RU" sz="11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5565" y="1197551"/>
            <a:ext cx="1064715" cy="2895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ru-RU" sz="1100" dirty="0" smtClean="0">
                <a:solidFill>
                  <a:prstClr val="black"/>
                </a:solidFill>
              </a:rPr>
              <a:t>Вторая линия</a:t>
            </a:r>
            <a:endParaRPr lang="ru-RU" sz="11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>
            <a:off x="35496" y="1460506"/>
            <a:ext cx="9000000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Прямоугольник 27"/>
          <p:cNvSpPr/>
          <p:nvPr/>
        </p:nvSpPr>
        <p:spPr>
          <a:xfrm>
            <a:off x="25826" y="1451797"/>
            <a:ext cx="1072730" cy="2895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ru-RU" sz="1100" dirty="0" smtClean="0">
                <a:solidFill>
                  <a:prstClr val="black"/>
                </a:solidFill>
              </a:rPr>
              <a:t>Третья линия</a:t>
            </a: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35496" y="1714930"/>
            <a:ext cx="9000000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29"/>
          <p:cNvSpPr/>
          <p:nvPr/>
        </p:nvSpPr>
        <p:spPr>
          <a:xfrm>
            <a:off x="-25709" y="1706043"/>
            <a:ext cx="1274708" cy="2895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ru-RU" sz="1100" dirty="0" smtClean="0">
                <a:solidFill>
                  <a:prstClr val="black"/>
                </a:solidFill>
              </a:rPr>
              <a:t>Четвёртая линия</a:t>
            </a:r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>
            <a:off x="35496" y="1967554"/>
            <a:ext cx="9000000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рямоугольник 31"/>
          <p:cNvSpPr/>
          <p:nvPr/>
        </p:nvSpPr>
        <p:spPr>
          <a:xfrm>
            <a:off x="132814" y="1960290"/>
            <a:ext cx="994183" cy="2895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ru-RU" sz="1100" dirty="0" smtClean="0">
                <a:solidFill>
                  <a:prstClr val="black"/>
                </a:solidFill>
              </a:rPr>
              <a:t>Пятая линия</a:t>
            </a:r>
            <a:endParaRPr lang="ru-RU" sz="11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7644201" y="936000"/>
            <a:ext cx="405880" cy="2707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ru-RU" sz="1100" dirty="0" smtClean="0">
                <a:solidFill>
                  <a:prstClr val="black"/>
                </a:solidFill>
              </a:rPr>
              <a:t>360</a:t>
            </a:r>
            <a:endParaRPr lang="ru-RU" sz="11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7600309" y="1188000"/>
            <a:ext cx="522900" cy="2707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ru-RU" sz="1100" dirty="0" smtClean="0">
                <a:solidFill>
                  <a:prstClr val="black"/>
                </a:solidFill>
              </a:rPr>
              <a:t>1 225</a:t>
            </a:r>
            <a:endParaRPr lang="ru-RU" sz="11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271062" y="936000"/>
            <a:ext cx="405880" cy="2707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ru-RU" sz="1100" dirty="0" smtClean="0">
                <a:solidFill>
                  <a:prstClr val="black"/>
                </a:solidFill>
              </a:rPr>
              <a:t>200</a:t>
            </a:r>
            <a:endParaRPr lang="ru-RU" sz="11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1944000" y="936000"/>
            <a:ext cx="405880" cy="2707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ru-RU" sz="1100" dirty="0" smtClean="0">
                <a:solidFill>
                  <a:prstClr val="black"/>
                </a:solidFill>
              </a:rPr>
              <a:t>160</a:t>
            </a:r>
            <a:endParaRPr lang="ru-RU" sz="11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5318072" y="1188000"/>
            <a:ext cx="405880" cy="2707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ru-RU" sz="1100" dirty="0" smtClean="0">
                <a:solidFill>
                  <a:prstClr val="black"/>
                </a:solidFill>
              </a:rPr>
              <a:t>375</a:t>
            </a:r>
            <a:endParaRPr lang="ru-RU" sz="11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3294284" y="1188000"/>
            <a:ext cx="405880" cy="2707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ru-RU" sz="1100" dirty="0" smtClean="0">
                <a:solidFill>
                  <a:prstClr val="black"/>
                </a:solidFill>
              </a:rPr>
              <a:t>600</a:t>
            </a:r>
            <a:endParaRPr lang="ru-RU" sz="11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6614392" y="1188000"/>
            <a:ext cx="405880" cy="2707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ru-RU" sz="1100" dirty="0" smtClean="0">
                <a:solidFill>
                  <a:prstClr val="black"/>
                </a:solidFill>
              </a:rPr>
              <a:t>250</a:t>
            </a:r>
            <a:endParaRPr lang="ru-RU" sz="11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8452664" y="1440000"/>
            <a:ext cx="522900" cy="28700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ru-RU" sz="1100" dirty="0" smtClean="0">
                <a:solidFill>
                  <a:prstClr val="black"/>
                </a:solidFill>
              </a:rPr>
              <a:t>6 185</a:t>
            </a:r>
            <a:endParaRPr lang="ru-RU" sz="11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5259562" y="1439999"/>
            <a:ext cx="522900" cy="396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ru-RU" sz="1100" dirty="0" smtClean="0">
                <a:solidFill>
                  <a:prstClr val="black"/>
                </a:solidFill>
              </a:rPr>
              <a:t>1 250</a:t>
            </a:r>
            <a:endParaRPr lang="ru-RU" sz="11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3302024" y="1440000"/>
            <a:ext cx="405880" cy="2707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ru-RU" sz="1100" dirty="0" smtClean="0">
                <a:solidFill>
                  <a:prstClr val="black"/>
                </a:solidFill>
              </a:rPr>
              <a:t>250</a:t>
            </a:r>
            <a:endParaRPr lang="ru-RU" sz="11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6568161" y="1440000"/>
            <a:ext cx="522900" cy="2707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ru-RU" sz="1100" dirty="0" smtClean="0">
                <a:solidFill>
                  <a:prstClr val="black"/>
                </a:solidFill>
              </a:rPr>
              <a:t>3 100</a:t>
            </a:r>
            <a:endParaRPr lang="ru-RU" sz="11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5253588" y="1691008"/>
            <a:ext cx="522900" cy="2707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ru-RU" sz="1100" dirty="0" smtClean="0">
                <a:solidFill>
                  <a:prstClr val="black"/>
                </a:solidFill>
              </a:rPr>
              <a:t>3 750</a:t>
            </a:r>
            <a:endParaRPr lang="ru-RU" sz="11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6549562" y="1692000"/>
            <a:ext cx="596638" cy="2707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ru-RU" sz="1100" dirty="0" smtClean="0">
                <a:solidFill>
                  <a:prstClr val="black"/>
                </a:solidFill>
              </a:rPr>
              <a:t>15 600</a:t>
            </a:r>
            <a:endParaRPr lang="ru-RU" sz="11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5273236" y="1944000"/>
            <a:ext cx="522900" cy="2707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ru-RU" sz="1100" dirty="0" smtClean="0">
                <a:solidFill>
                  <a:prstClr val="black"/>
                </a:solidFill>
              </a:rPr>
              <a:t>9 375</a:t>
            </a:r>
            <a:endParaRPr lang="ru-RU" sz="11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6566420" y="1944000"/>
            <a:ext cx="596638" cy="2707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ru-RU" sz="1100" dirty="0" smtClean="0">
                <a:solidFill>
                  <a:prstClr val="black"/>
                </a:solidFill>
              </a:rPr>
              <a:t>78 100</a:t>
            </a:r>
            <a:endParaRPr lang="ru-RU" sz="11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8441588" y="1188000"/>
            <a:ext cx="522900" cy="2707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ru-RU" sz="1100" dirty="0" smtClean="0">
                <a:solidFill>
                  <a:prstClr val="black"/>
                </a:solidFill>
              </a:rPr>
              <a:t>1 585</a:t>
            </a:r>
            <a:endParaRPr lang="ru-RU" sz="11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7596336" y="1440000"/>
            <a:ext cx="522900" cy="2707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ru-RU" sz="1100" dirty="0" smtClean="0">
                <a:solidFill>
                  <a:prstClr val="black"/>
                </a:solidFill>
              </a:rPr>
              <a:t>4 600</a:t>
            </a:r>
            <a:endParaRPr lang="ru-RU" sz="11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7513695" y="1692000"/>
            <a:ext cx="596638" cy="2707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ru-RU" sz="1100" dirty="0" smtClean="0">
                <a:solidFill>
                  <a:prstClr val="black"/>
                </a:solidFill>
              </a:rPr>
              <a:t>19 350</a:t>
            </a:r>
            <a:endParaRPr lang="ru-RU" sz="11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8388424" y="1692000"/>
            <a:ext cx="596638" cy="2707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ru-RU" sz="1100" dirty="0" smtClean="0">
                <a:solidFill>
                  <a:prstClr val="black"/>
                </a:solidFill>
              </a:rPr>
              <a:t>25 535</a:t>
            </a:r>
            <a:endParaRPr lang="ru-RU" sz="11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7524328" y="1944000"/>
            <a:ext cx="596638" cy="2707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ru-RU" sz="1100" dirty="0" smtClean="0">
                <a:solidFill>
                  <a:prstClr val="black"/>
                </a:solidFill>
              </a:rPr>
              <a:t>87 475</a:t>
            </a:r>
            <a:endParaRPr lang="ru-RU" sz="11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8402989" y="1944000"/>
            <a:ext cx="670376" cy="2707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ru-RU" sz="1100" dirty="0" smtClean="0">
                <a:solidFill>
                  <a:prstClr val="black"/>
                </a:solidFill>
              </a:rPr>
              <a:t>113 010</a:t>
            </a:r>
            <a:endParaRPr lang="ru-RU" sz="11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0" y="2346265"/>
            <a:ext cx="898506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/>
              <a:t>Примечание:</a:t>
            </a:r>
          </a:p>
          <a:p>
            <a:pPr>
              <a:buFont typeface="Arial" pitchFamily="34" charset="0"/>
              <a:buChar char="•"/>
            </a:pPr>
            <a:r>
              <a:rPr lang="ru-RU" sz="1100" dirty="0" smtClean="0"/>
              <a:t> Калькуляция составлена без учета расширения 1-й линии лично приглашённых инвесторов и партнёров. </a:t>
            </a:r>
          </a:p>
          <a:p>
            <a:pPr>
              <a:buFont typeface="Arial" pitchFamily="34" charset="0"/>
              <a:buChar char="•"/>
            </a:pPr>
            <a:r>
              <a:rPr lang="ru-RU" sz="1100" dirty="0" smtClean="0"/>
              <a:t> В расчёте не учтены ролловеры инвесторского портфеля клиентов (</a:t>
            </a:r>
            <a:r>
              <a:rPr lang="ru-RU" sz="1100" dirty="0" err="1" smtClean="0"/>
              <a:t>п.п</a:t>
            </a:r>
            <a:r>
              <a:rPr lang="ru-RU" sz="1100" dirty="0" smtClean="0"/>
              <a:t>. </a:t>
            </a:r>
            <a:r>
              <a:rPr lang="ru-RU" sz="1100" dirty="0"/>
              <a:t>9.3-9.4 </a:t>
            </a:r>
            <a:r>
              <a:rPr lang="ru-RU" sz="1100" dirty="0" smtClean="0"/>
              <a:t> Маркетинг плана </a:t>
            </a:r>
            <a:r>
              <a:rPr lang="ru-RU" sz="1100" dirty="0" err="1"/>
              <a:t>New</a:t>
            </a:r>
            <a:r>
              <a:rPr lang="ru-RU" sz="1100" dirty="0"/>
              <a:t> </a:t>
            </a:r>
            <a:r>
              <a:rPr lang="ru-RU" sz="1100" dirty="0" err="1"/>
              <a:t>Level</a:t>
            </a:r>
            <a:r>
              <a:rPr lang="ru-RU" sz="1100" dirty="0"/>
              <a:t> 2.0</a:t>
            </a:r>
            <a:r>
              <a:rPr lang="ru-RU" sz="1100" dirty="0" smtClean="0"/>
              <a:t>.).</a:t>
            </a:r>
          </a:p>
          <a:p>
            <a:pPr>
              <a:buFont typeface="Arial" pitchFamily="34" charset="0"/>
              <a:buChar char="•"/>
            </a:pPr>
            <a:r>
              <a:rPr lang="en-US" sz="1100" dirty="0" smtClean="0"/>
              <a:t> </a:t>
            </a:r>
            <a:r>
              <a:rPr lang="ru-RU" sz="1100" dirty="0" smtClean="0"/>
              <a:t>При выполнении расчётов стоимость бинарного чека равна </a:t>
            </a:r>
            <a:r>
              <a:rPr lang="en-US" sz="1100" dirty="0" smtClean="0"/>
              <a:t>$50.</a:t>
            </a:r>
            <a:endParaRPr lang="ru-RU" sz="1100" dirty="0"/>
          </a:p>
        </p:txBody>
      </p:sp>
      <p:grpSp>
        <p:nvGrpSpPr>
          <p:cNvPr id="59" name="Группа 58"/>
          <p:cNvGrpSpPr/>
          <p:nvPr/>
        </p:nvGrpSpPr>
        <p:grpSpPr>
          <a:xfrm>
            <a:off x="971600" y="3234460"/>
            <a:ext cx="6856850" cy="3794940"/>
            <a:chOff x="179512" y="1700808"/>
            <a:chExt cx="5151870" cy="3043500"/>
          </a:xfrm>
        </p:grpSpPr>
        <p:sp>
          <p:nvSpPr>
            <p:cNvPr id="60" name="Полилиния 59"/>
            <p:cNvSpPr/>
            <p:nvPr/>
          </p:nvSpPr>
          <p:spPr>
            <a:xfrm>
              <a:off x="467545" y="2240868"/>
              <a:ext cx="4464496" cy="1908212"/>
            </a:xfrm>
            <a:custGeom>
              <a:avLst/>
              <a:gdLst>
                <a:gd name="connsiteX0" fmla="*/ 1640541 w 1640541"/>
                <a:gd name="connsiteY0" fmla="*/ 0 h 1290918"/>
                <a:gd name="connsiteX1" fmla="*/ 1250577 w 1640541"/>
                <a:gd name="connsiteY1" fmla="*/ 309282 h 1290918"/>
                <a:gd name="connsiteX2" fmla="*/ 1048871 w 1640541"/>
                <a:gd name="connsiteY2" fmla="*/ 470647 h 1290918"/>
                <a:gd name="connsiteX3" fmla="*/ 510988 w 1640541"/>
                <a:gd name="connsiteY3" fmla="*/ 874059 h 1290918"/>
                <a:gd name="connsiteX4" fmla="*/ 403412 w 1640541"/>
                <a:gd name="connsiteY4" fmla="*/ 968188 h 1290918"/>
                <a:gd name="connsiteX5" fmla="*/ 336177 w 1640541"/>
                <a:gd name="connsiteY5" fmla="*/ 1035423 h 1290918"/>
                <a:gd name="connsiteX6" fmla="*/ 242047 w 1640541"/>
                <a:gd name="connsiteY6" fmla="*/ 1102659 h 1290918"/>
                <a:gd name="connsiteX7" fmla="*/ 188259 w 1640541"/>
                <a:gd name="connsiteY7" fmla="*/ 1156447 h 1290918"/>
                <a:gd name="connsiteX8" fmla="*/ 107577 w 1640541"/>
                <a:gd name="connsiteY8" fmla="*/ 1196788 h 1290918"/>
                <a:gd name="connsiteX9" fmla="*/ 26894 w 1640541"/>
                <a:gd name="connsiteY9" fmla="*/ 1264023 h 1290918"/>
                <a:gd name="connsiteX10" fmla="*/ 0 w 1640541"/>
                <a:gd name="connsiteY10" fmla="*/ 1290918 h 1290918"/>
                <a:gd name="connsiteX0" fmla="*/ 1640541 w 1640541"/>
                <a:gd name="connsiteY0" fmla="*/ 0 h 1290918"/>
                <a:gd name="connsiteX1" fmla="*/ 1250577 w 1640541"/>
                <a:gd name="connsiteY1" fmla="*/ 309282 h 1290918"/>
                <a:gd name="connsiteX2" fmla="*/ 1048871 w 1640541"/>
                <a:gd name="connsiteY2" fmla="*/ 470647 h 1290918"/>
                <a:gd name="connsiteX3" fmla="*/ 403412 w 1640541"/>
                <a:gd name="connsiteY3" fmla="*/ 968188 h 1290918"/>
                <a:gd name="connsiteX4" fmla="*/ 336177 w 1640541"/>
                <a:gd name="connsiteY4" fmla="*/ 1035423 h 1290918"/>
                <a:gd name="connsiteX5" fmla="*/ 242047 w 1640541"/>
                <a:gd name="connsiteY5" fmla="*/ 1102659 h 1290918"/>
                <a:gd name="connsiteX6" fmla="*/ 188259 w 1640541"/>
                <a:gd name="connsiteY6" fmla="*/ 1156447 h 1290918"/>
                <a:gd name="connsiteX7" fmla="*/ 107577 w 1640541"/>
                <a:gd name="connsiteY7" fmla="*/ 1196788 h 1290918"/>
                <a:gd name="connsiteX8" fmla="*/ 26894 w 1640541"/>
                <a:gd name="connsiteY8" fmla="*/ 1264023 h 1290918"/>
                <a:gd name="connsiteX9" fmla="*/ 0 w 1640541"/>
                <a:gd name="connsiteY9" fmla="*/ 1290918 h 1290918"/>
                <a:gd name="connsiteX0" fmla="*/ 1640541 w 1640541"/>
                <a:gd name="connsiteY0" fmla="*/ 0 h 1290918"/>
                <a:gd name="connsiteX1" fmla="*/ 1250577 w 1640541"/>
                <a:gd name="connsiteY1" fmla="*/ 309282 h 1290918"/>
                <a:gd name="connsiteX2" fmla="*/ 1048871 w 1640541"/>
                <a:gd name="connsiteY2" fmla="*/ 470647 h 1290918"/>
                <a:gd name="connsiteX3" fmla="*/ 336177 w 1640541"/>
                <a:gd name="connsiteY3" fmla="*/ 1035423 h 1290918"/>
                <a:gd name="connsiteX4" fmla="*/ 242047 w 1640541"/>
                <a:gd name="connsiteY4" fmla="*/ 1102659 h 1290918"/>
                <a:gd name="connsiteX5" fmla="*/ 188259 w 1640541"/>
                <a:gd name="connsiteY5" fmla="*/ 1156447 h 1290918"/>
                <a:gd name="connsiteX6" fmla="*/ 107577 w 1640541"/>
                <a:gd name="connsiteY6" fmla="*/ 1196788 h 1290918"/>
                <a:gd name="connsiteX7" fmla="*/ 26894 w 1640541"/>
                <a:gd name="connsiteY7" fmla="*/ 1264023 h 1290918"/>
                <a:gd name="connsiteX8" fmla="*/ 0 w 1640541"/>
                <a:gd name="connsiteY8" fmla="*/ 1290918 h 1290918"/>
                <a:gd name="connsiteX0" fmla="*/ 1640541 w 1640541"/>
                <a:gd name="connsiteY0" fmla="*/ 0 h 1290918"/>
                <a:gd name="connsiteX1" fmla="*/ 1250577 w 1640541"/>
                <a:gd name="connsiteY1" fmla="*/ 309282 h 1290918"/>
                <a:gd name="connsiteX2" fmla="*/ 1048871 w 1640541"/>
                <a:gd name="connsiteY2" fmla="*/ 470647 h 1290918"/>
                <a:gd name="connsiteX3" fmla="*/ 336177 w 1640541"/>
                <a:gd name="connsiteY3" fmla="*/ 1035423 h 1290918"/>
                <a:gd name="connsiteX4" fmla="*/ 188259 w 1640541"/>
                <a:gd name="connsiteY4" fmla="*/ 1156447 h 1290918"/>
                <a:gd name="connsiteX5" fmla="*/ 107577 w 1640541"/>
                <a:gd name="connsiteY5" fmla="*/ 1196788 h 1290918"/>
                <a:gd name="connsiteX6" fmla="*/ 26894 w 1640541"/>
                <a:gd name="connsiteY6" fmla="*/ 1264023 h 1290918"/>
                <a:gd name="connsiteX7" fmla="*/ 0 w 1640541"/>
                <a:gd name="connsiteY7" fmla="*/ 1290918 h 1290918"/>
                <a:gd name="connsiteX0" fmla="*/ 1640762 w 1640762"/>
                <a:gd name="connsiteY0" fmla="*/ 0 h 1290918"/>
                <a:gd name="connsiteX1" fmla="*/ 1250798 w 1640762"/>
                <a:gd name="connsiteY1" fmla="*/ 309282 h 1290918"/>
                <a:gd name="connsiteX2" fmla="*/ 1049092 w 1640762"/>
                <a:gd name="connsiteY2" fmla="*/ 470647 h 1290918"/>
                <a:gd name="connsiteX3" fmla="*/ 336398 w 1640762"/>
                <a:gd name="connsiteY3" fmla="*/ 1035423 h 1290918"/>
                <a:gd name="connsiteX4" fmla="*/ 188480 w 1640762"/>
                <a:gd name="connsiteY4" fmla="*/ 1156447 h 1290918"/>
                <a:gd name="connsiteX5" fmla="*/ 27115 w 1640762"/>
                <a:gd name="connsiteY5" fmla="*/ 1264023 h 1290918"/>
                <a:gd name="connsiteX6" fmla="*/ 221 w 1640762"/>
                <a:gd name="connsiteY6" fmla="*/ 1290918 h 1290918"/>
                <a:gd name="connsiteX0" fmla="*/ 1640762 w 1640762"/>
                <a:gd name="connsiteY0" fmla="*/ 0 h 1290918"/>
                <a:gd name="connsiteX1" fmla="*/ 1250798 w 1640762"/>
                <a:gd name="connsiteY1" fmla="*/ 309282 h 1290918"/>
                <a:gd name="connsiteX2" fmla="*/ 1049092 w 1640762"/>
                <a:gd name="connsiteY2" fmla="*/ 470647 h 1290918"/>
                <a:gd name="connsiteX3" fmla="*/ 188480 w 1640762"/>
                <a:gd name="connsiteY3" fmla="*/ 1156447 h 1290918"/>
                <a:gd name="connsiteX4" fmla="*/ 27115 w 1640762"/>
                <a:gd name="connsiteY4" fmla="*/ 1264023 h 1290918"/>
                <a:gd name="connsiteX5" fmla="*/ 221 w 1640762"/>
                <a:gd name="connsiteY5" fmla="*/ 1290918 h 1290918"/>
                <a:gd name="connsiteX0" fmla="*/ 1640762 w 1640762"/>
                <a:gd name="connsiteY0" fmla="*/ 0 h 1290918"/>
                <a:gd name="connsiteX1" fmla="*/ 1250798 w 1640762"/>
                <a:gd name="connsiteY1" fmla="*/ 309282 h 1290918"/>
                <a:gd name="connsiteX2" fmla="*/ 1049092 w 1640762"/>
                <a:gd name="connsiteY2" fmla="*/ 470647 h 1290918"/>
                <a:gd name="connsiteX3" fmla="*/ 27115 w 1640762"/>
                <a:gd name="connsiteY3" fmla="*/ 1264023 h 1290918"/>
                <a:gd name="connsiteX4" fmla="*/ 221 w 1640762"/>
                <a:gd name="connsiteY4" fmla="*/ 1290918 h 1290918"/>
                <a:gd name="connsiteX0" fmla="*/ 1613647 w 1613647"/>
                <a:gd name="connsiteY0" fmla="*/ 0 h 1264023"/>
                <a:gd name="connsiteX1" fmla="*/ 1223683 w 1613647"/>
                <a:gd name="connsiteY1" fmla="*/ 309282 h 1264023"/>
                <a:gd name="connsiteX2" fmla="*/ 1021977 w 1613647"/>
                <a:gd name="connsiteY2" fmla="*/ 470647 h 1264023"/>
                <a:gd name="connsiteX3" fmla="*/ 0 w 1613647"/>
                <a:gd name="connsiteY3" fmla="*/ 1264023 h 1264023"/>
                <a:gd name="connsiteX0" fmla="*/ 1613647 w 1613647"/>
                <a:gd name="connsiteY0" fmla="*/ 0 h 1264023"/>
                <a:gd name="connsiteX1" fmla="*/ 1223683 w 1613647"/>
                <a:gd name="connsiteY1" fmla="*/ 309282 h 1264023"/>
                <a:gd name="connsiteX2" fmla="*/ 0 w 1613647"/>
                <a:gd name="connsiteY2" fmla="*/ 1264023 h 1264023"/>
                <a:gd name="connsiteX0" fmla="*/ 1613647 w 1613647"/>
                <a:gd name="connsiteY0" fmla="*/ 0 h 1264023"/>
                <a:gd name="connsiteX1" fmla="*/ 0 w 1613647"/>
                <a:gd name="connsiteY1" fmla="*/ 1264023 h 1264023"/>
                <a:gd name="connsiteX0" fmla="*/ 5069541 w 5069541"/>
                <a:gd name="connsiteY0" fmla="*/ 0 h 3845859"/>
                <a:gd name="connsiteX1" fmla="*/ 0 w 5069541"/>
                <a:gd name="connsiteY1" fmla="*/ 3845859 h 3845859"/>
                <a:gd name="connsiteX0" fmla="*/ 7207624 w 7207624"/>
                <a:gd name="connsiteY0" fmla="*/ 0 h 2608730"/>
                <a:gd name="connsiteX1" fmla="*/ 0 w 7207624"/>
                <a:gd name="connsiteY1" fmla="*/ 2608730 h 2608730"/>
                <a:gd name="connsiteX0" fmla="*/ 7207624 w 7207624"/>
                <a:gd name="connsiteY0" fmla="*/ 0 h 2608730"/>
                <a:gd name="connsiteX1" fmla="*/ 0 w 7207624"/>
                <a:gd name="connsiteY1" fmla="*/ 2608730 h 2608730"/>
                <a:gd name="connsiteX0" fmla="*/ 7207624 w 7207624"/>
                <a:gd name="connsiteY0" fmla="*/ 0 h 2608730"/>
                <a:gd name="connsiteX1" fmla="*/ 0 w 7207624"/>
                <a:gd name="connsiteY1" fmla="*/ 2608730 h 2608730"/>
                <a:gd name="connsiteX0" fmla="*/ 7100047 w 7100047"/>
                <a:gd name="connsiteY0" fmla="*/ 0 h 3133165"/>
                <a:gd name="connsiteX1" fmla="*/ 0 w 7100047"/>
                <a:gd name="connsiteY1" fmla="*/ 3133165 h 3133165"/>
                <a:gd name="connsiteX0" fmla="*/ 7100047 w 7100047"/>
                <a:gd name="connsiteY0" fmla="*/ 0 h 3133165"/>
                <a:gd name="connsiteX1" fmla="*/ 0 w 7100047"/>
                <a:gd name="connsiteY1" fmla="*/ 3133165 h 3133165"/>
                <a:gd name="connsiteX0" fmla="*/ 7100047 w 7100047"/>
                <a:gd name="connsiteY0" fmla="*/ 0 h 3133165"/>
                <a:gd name="connsiteX1" fmla="*/ 0 w 7100047"/>
                <a:gd name="connsiteY1" fmla="*/ 3133165 h 3133165"/>
                <a:gd name="connsiteX0" fmla="*/ 7100047 w 7100047"/>
                <a:gd name="connsiteY0" fmla="*/ 0 h 3133165"/>
                <a:gd name="connsiteX1" fmla="*/ 0 w 7100047"/>
                <a:gd name="connsiteY1" fmla="*/ 3133165 h 3133165"/>
                <a:gd name="connsiteX0" fmla="*/ 7100047 w 7100047"/>
                <a:gd name="connsiteY0" fmla="*/ 0 h 3133165"/>
                <a:gd name="connsiteX1" fmla="*/ 0 w 7100047"/>
                <a:gd name="connsiteY1" fmla="*/ 3133165 h 3133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100047" h="3133165">
                  <a:moveTo>
                    <a:pt x="7100047" y="0"/>
                  </a:moveTo>
                  <a:cubicBezTo>
                    <a:pt x="5605437" y="1530478"/>
                    <a:pt x="4322532" y="2922495"/>
                    <a:pt x="0" y="3133165"/>
                  </a:cubicBezTo>
                </a:path>
              </a:pathLst>
            </a:custGeom>
            <a:ln w="41275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61" name="Прямая со стрелкой 60"/>
            <p:cNvCxnSpPr>
              <a:stCxn id="60" idx="1"/>
            </p:cNvCxnSpPr>
            <p:nvPr/>
          </p:nvCxnSpPr>
          <p:spPr>
            <a:xfrm flipH="1" flipV="1">
              <a:off x="434838" y="1741017"/>
              <a:ext cx="0" cy="265618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Прямая со стрелкой 61"/>
            <p:cNvCxnSpPr/>
            <p:nvPr/>
          </p:nvCxnSpPr>
          <p:spPr>
            <a:xfrm>
              <a:off x="452365" y="4190391"/>
              <a:ext cx="4733483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TextBox 62"/>
            <p:cNvSpPr txBox="1"/>
            <p:nvPr/>
          </p:nvSpPr>
          <p:spPr>
            <a:xfrm>
              <a:off x="539552" y="2156663"/>
              <a:ext cx="1970657" cy="8886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 pitchFamily="34" charset="0"/>
                <a:buChar char="•"/>
              </a:pPr>
              <a:r>
                <a:rPr lang="ru-RU" sz="1100" dirty="0" smtClean="0"/>
                <a:t>ЛП Личная продажа</a:t>
              </a:r>
            </a:p>
            <a:p>
              <a:pPr marL="285750" indent="-285750">
                <a:buFont typeface="Arial" pitchFamily="34" charset="0"/>
                <a:buChar char="•"/>
              </a:pPr>
              <a:r>
                <a:rPr lang="en-US" sz="1100" dirty="0" smtClean="0"/>
                <a:t>BT – </a:t>
              </a:r>
              <a:r>
                <a:rPr lang="ru-RU" sz="1100" dirty="0" smtClean="0"/>
                <a:t>Программа </a:t>
              </a:r>
              <a:r>
                <a:rPr lang="en-US" sz="1100" dirty="0" smtClean="0"/>
                <a:t>“Brand Team”</a:t>
              </a:r>
              <a:endParaRPr lang="ru-RU" sz="1100" dirty="0" smtClean="0"/>
            </a:p>
            <a:p>
              <a:pPr marL="285750" indent="-285750">
                <a:buFont typeface="Arial" pitchFamily="34" charset="0"/>
                <a:buChar char="•"/>
              </a:pPr>
              <a:r>
                <a:rPr lang="en-US" sz="1100" dirty="0" smtClean="0"/>
                <a:t>TC – Team Check</a:t>
              </a:r>
              <a:br>
                <a:rPr lang="en-US" sz="1100" dirty="0" smtClean="0"/>
              </a:br>
              <a:r>
                <a:rPr lang="en-US" sz="1100" dirty="0" smtClean="0"/>
                <a:t>BC – </a:t>
              </a:r>
              <a:r>
                <a:rPr lang="ru-RU" sz="1100" dirty="0"/>
                <a:t>Б</a:t>
              </a:r>
              <a:r>
                <a:rPr lang="ru-RU" sz="1100" dirty="0" smtClean="0"/>
                <a:t>инарный Чек.</a:t>
              </a:r>
            </a:p>
            <a:p>
              <a:pPr marL="285750" indent="-285750">
                <a:buFont typeface="Arial" pitchFamily="34" charset="0"/>
                <a:buChar char="•"/>
              </a:pPr>
              <a:r>
                <a:rPr lang="ru-RU" sz="1100" dirty="0" smtClean="0"/>
                <a:t>% - Ролловеры – доход от работы</a:t>
              </a:r>
              <a:br>
                <a:rPr lang="ru-RU" sz="1100" dirty="0" smtClean="0"/>
              </a:br>
              <a:r>
                <a:rPr lang="ru-RU" sz="1100" dirty="0" smtClean="0"/>
                <a:t>депозитов инвесторов.</a:t>
              </a:r>
              <a:endParaRPr lang="ru-RU" sz="1100" dirty="0"/>
            </a:p>
          </p:txBody>
        </p:sp>
        <p:cxnSp>
          <p:nvCxnSpPr>
            <p:cNvPr id="64" name="Прямая соединительная линия 63"/>
            <p:cNvCxnSpPr/>
            <p:nvPr/>
          </p:nvCxnSpPr>
          <p:spPr>
            <a:xfrm>
              <a:off x="1691680" y="4038948"/>
              <a:ext cx="0" cy="11900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Прямая соединительная линия 64"/>
            <p:cNvCxnSpPr/>
            <p:nvPr/>
          </p:nvCxnSpPr>
          <p:spPr>
            <a:xfrm>
              <a:off x="2411760" y="3877816"/>
              <a:ext cx="0" cy="27993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Прямая соединительная линия 65"/>
            <p:cNvCxnSpPr/>
            <p:nvPr/>
          </p:nvCxnSpPr>
          <p:spPr>
            <a:xfrm>
              <a:off x="3059832" y="3668208"/>
              <a:ext cx="0" cy="48325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Прямая соединительная линия 66"/>
            <p:cNvCxnSpPr/>
            <p:nvPr/>
          </p:nvCxnSpPr>
          <p:spPr>
            <a:xfrm>
              <a:off x="3851920" y="3212976"/>
              <a:ext cx="0" cy="94172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Прямая соединительная линия 67"/>
            <p:cNvCxnSpPr/>
            <p:nvPr/>
          </p:nvCxnSpPr>
          <p:spPr>
            <a:xfrm>
              <a:off x="4788024" y="2424543"/>
              <a:ext cx="0" cy="1725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TextBox 68"/>
            <p:cNvSpPr txBox="1"/>
            <p:nvPr/>
          </p:nvSpPr>
          <p:spPr>
            <a:xfrm>
              <a:off x="179512" y="1700808"/>
              <a:ext cx="34657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accent3">
                      <a:lumMod val="75000"/>
                    </a:schemeClr>
                  </a:solidFill>
                </a:rPr>
                <a:t>$</a:t>
              </a:r>
              <a:endParaRPr lang="ru-RU" sz="2400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5004048" y="4221088"/>
              <a:ext cx="32733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chemeClr val="bg2">
                      <a:lumMod val="75000"/>
                    </a:schemeClr>
                  </a:solidFill>
                </a:rPr>
                <a:t>t</a:t>
              </a:r>
              <a:endParaRPr lang="ru-RU" sz="2800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1440644" y="4221088"/>
              <a:ext cx="4860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ЛП</a:t>
              </a:r>
              <a:endParaRPr lang="ru-RU" dirty="0"/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2884660" y="4221088"/>
              <a:ext cx="4491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BT</a:t>
              </a:r>
              <a:endParaRPr lang="ru-RU" dirty="0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2265175" y="4221088"/>
              <a:ext cx="4571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TC</a:t>
              </a:r>
              <a:endParaRPr lang="ru-RU" dirty="0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3627388" y="4221088"/>
              <a:ext cx="4523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BC</a:t>
              </a:r>
              <a:endParaRPr lang="ru-RU" dirty="0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4610100" y="4221088"/>
              <a:ext cx="343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%</a:t>
              </a:r>
              <a:endParaRPr lang="ru-RU" b="1" dirty="0"/>
            </a:p>
          </p:txBody>
        </p:sp>
      </p:grpSp>
      <p:sp>
        <p:nvSpPr>
          <p:cNvPr id="77" name="Овал 76"/>
          <p:cNvSpPr/>
          <p:nvPr/>
        </p:nvSpPr>
        <p:spPr>
          <a:xfrm>
            <a:off x="1223680" y="836712"/>
            <a:ext cx="468000" cy="468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Овал 78"/>
          <p:cNvSpPr/>
          <p:nvPr/>
        </p:nvSpPr>
        <p:spPr>
          <a:xfrm>
            <a:off x="2677488" y="6322968"/>
            <a:ext cx="468000" cy="468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Овал 79"/>
          <p:cNvSpPr/>
          <p:nvPr/>
        </p:nvSpPr>
        <p:spPr>
          <a:xfrm>
            <a:off x="3262208" y="1088792"/>
            <a:ext cx="468000" cy="468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Овал 80"/>
          <p:cNvSpPr/>
          <p:nvPr/>
        </p:nvSpPr>
        <p:spPr>
          <a:xfrm>
            <a:off x="3707904" y="6309320"/>
            <a:ext cx="468000" cy="468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Овал 81"/>
          <p:cNvSpPr/>
          <p:nvPr/>
        </p:nvSpPr>
        <p:spPr>
          <a:xfrm>
            <a:off x="5292080" y="1376848"/>
            <a:ext cx="468000" cy="684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Овал 83"/>
          <p:cNvSpPr/>
          <p:nvPr/>
        </p:nvSpPr>
        <p:spPr>
          <a:xfrm>
            <a:off x="4572000" y="6309320"/>
            <a:ext cx="468000" cy="468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Овал 84"/>
          <p:cNvSpPr/>
          <p:nvPr/>
        </p:nvSpPr>
        <p:spPr>
          <a:xfrm>
            <a:off x="6543512" y="1592872"/>
            <a:ext cx="612000" cy="684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Овал 85"/>
          <p:cNvSpPr/>
          <p:nvPr/>
        </p:nvSpPr>
        <p:spPr>
          <a:xfrm>
            <a:off x="5544160" y="6309320"/>
            <a:ext cx="468000" cy="468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Скругленный прямоугольник 87"/>
          <p:cNvSpPr/>
          <p:nvPr/>
        </p:nvSpPr>
        <p:spPr>
          <a:xfrm>
            <a:off x="35496" y="2708944"/>
            <a:ext cx="7740000" cy="216000"/>
          </a:xfrm>
          <a:prstGeom prst="roundRect">
            <a:avLst>
              <a:gd name="adj" fmla="val 50000"/>
            </a:avLst>
          </a:prstGeom>
          <a:noFill/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Овал 89"/>
          <p:cNvSpPr/>
          <p:nvPr/>
        </p:nvSpPr>
        <p:spPr>
          <a:xfrm>
            <a:off x="6804248" y="6309320"/>
            <a:ext cx="468000" cy="468000"/>
          </a:xfrm>
          <a:prstGeom prst="ellipse">
            <a:avLst/>
          </a:prstGeom>
          <a:noFill/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4600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0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5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5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"/>
                            </p:stCondLst>
                            <p:childTnLst>
                              <p:par>
                                <p:cTn id="1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500"/>
                            </p:stCondLst>
                            <p:childTnLst>
                              <p:par>
                                <p:cTn id="1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2000"/>
                            </p:stCondLst>
                            <p:childTnLst>
                              <p:par>
                                <p:cTn id="1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500"/>
                            </p:stCondLst>
                            <p:childTnLst>
                              <p:par>
                                <p:cTn id="15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500"/>
                            </p:stCondLst>
                            <p:childTnLst>
                              <p:par>
                                <p:cTn id="16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500"/>
                            </p:stCondLst>
                            <p:childTnLst>
                              <p:par>
                                <p:cTn id="17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500"/>
                            </p:stCondLst>
                            <p:childTnLst>
                              <p:par>
                                <p:cTn id="18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93" dur="2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2000"/>
                            </p:stCondLst>
                            <p:childTnLst>
                              <p:par>
                                <p:cTn id="195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9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8" grpId="0"/>
      <p:bldP spid="30" grpId="0"/>
      <p:bldP spid="32" grpId="0"/>
      <p:bldP spid="34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8" grpId="0" build="p"/>
      <p:bldP spid="77" grpId="0" animBg="1"/>
      <p:bldP spid="79" grpId="0" animBg="1"/>
      <p:bldP spid="80" grpId="0" animBg="1"/>
      <p:bldP spid="81" grpId="0" animBg="1"/>
      <p:bldP spid="82" grpId="0" animBg="1"/>
      <p:bldP spid="84" grpId="0" animBg="1"/>
      <p:bldP spid="85" grpId="0" animBg="1"/>
      <p:bldP spid="86" grpId="0" animBg="1"/>
      <p:bldP spid="88" grpId="0" animBg="1"/>
      <p:bldP spid="90" grpId="0" animBg="1"/>
    </p:bld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2874</TotalTime>
  <Words>672</Words>
  <Application>Microsoft Office PowerPoint</Application>
  <PresentationFormat>Экран (4:3)</PresentationFormat>
  <Paragraphs>336</Paragraphs>
  <Slides>12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GTRoot</dc:creator>
  <cp:lastModifiedBy>Kostya</cp:lastModifiedBy>
  <cp:revision>173</cp:revision>
  <dcterms:created xsi:type="dcterms:W3CDTF">2012-09-25T14:02:52Z</dcterms:created>
  <dcterms:modified xsi:type="dcterms:W3CDTF">2014-05-07T07:31:59Z</dcterms:modified>
</cp:coreProperties>
</file>