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6" r:id="rId4"/>
    <p:sldId id="259" r:id="rId5"/>
    <p:sldId id="257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FFFFFF"/>
    <a:srgbClr val="663300"/>
    <a:srgbClr val="008000"/>
    <a:srgbClr val="FF0000"/>
    <a:srgbClr val="FFCC0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 varScale="1">
        <p:scale>
          <a:sx n="75" d="100"/>
          <a:sy n="75" d="100"/>
        </p:scale>
        <p:origin x="-12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45B4B-F7A6-4C50-9D5A-F9DEC47FC2B1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804D-F7F0-4D0C-A386-C765D63C7B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D80C6-7B48-416F-B209-AFA6D317D780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F2EF3-C436-488E-8DD4-154B40EE2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1ED0C-6F7E-4A1B-AC12-5956712F83EC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0B546-5A19-4AF9-AFB7-7D573F396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1A3E-FE2A-4E89-A006-B0DC9756E390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E839-CD79-4D1B-B1DF-3B3A3EA5F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BD67B-A8F7-4A85-B83E-6DC858AEF72C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1F950-CD47-4EB1-A2A1-0DA167BE61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3BE1E-91D7-44AA-8032-023DA59300EB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67226-41B1-45AC-94C1-23BF6038F8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97774-ADB0-4C17-9112-F3EC0118072D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92BB4-0D02-41FD-A747-3565C162E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C45AF-6033-4C5B-BCAA-D47C0B0FB446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75A03-300F-4380-B3B6-E8057E79DE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014B7-CD41-4974-825C-6AB2B2D799F5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1869A-8A84-4EE8-BBFE-664B0642D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43B2D-2967-435C-ADA2-369FF34F9558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FB964-AAFF-40DD-8590-72F7D27AA9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41A66-A700-4A70-BBAE-475D408D45AA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D8AA-7708-4FBC-A447-43BF64FA42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F1FAEAE-F3BB-40C1-A734-A1F534A7E2C0}" type="datetimeFigureOut">
              <a:rPr lang="ru-RU"/>
              <a:pPr>
                <a:defRPr/>
              </a:pPr>
              <a:t>10.08.2014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CCC186-BC09-4FD4-818C-CE5C05838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7"/>
          <p:cNvSpPr txBox="1">
            <a:spLocks noChangeArrowheads="1"/>
          </p:cNvSpPr>
          <p:nvPr/>
        </p:nvSpPr>
        <p:spPr bwMode="auto">
          <a:xfrm>
            <a:off x="1042988" y="692150"/>
            <a:ext cx="405288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9900"/>
                </a:solidFill>
              </a:rPr>
              <a:t>«Остров» </a:t>
            </a:r>
          </a:p>
          <a:p>
            <a:pPr algn="ctr"/>
            <a:r>
              <a:rPr lang="ru-RU" sz="2800">
                <a:solidFill>
                  <a:srgbClr val="009900"/>
                </a:solidFill>
              </a:rPr>
              <a:t>ресторанно-офисный комплекс</a:t>
            </a:r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5940425" y="4437063"/>
            <a:ext cx="295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Монумент дружбы г.Уфа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331913" y="4652963"/>
            <a:ext cx="43402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FFFF00"/>
                </a:solidFill>
              </a:rPr>
              <a:t>Выгодное сотрудничество для рестораторов, инвесторов и компаний, желающих разместиться в самом красивом месте г.Уфы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547813" y="2060575"/>
            <a:ext cx="26273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FFFF00"/>
                </a:solidFill>
              </a:rPr>
              <a:t>Узнаваемый стиль за небольшие деньги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lasvegas_30_mandarin_bar_lg_hqroom_ru"/>
          <p:cNvPicPr>
            <a:picLocks noChangeAspect="1" noChangeArrowheads="1"/>
          </p:cNvPicPr>
          <p:nvPr/>
        </p:nvPicPr>
        <p:blipFill>
          <a:blip r:embed="rId2">
            <a:lum bright="-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Коммерческое предложение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525962"/>
          </a:xfrm>
        </p:spPr>
        <p:txBody>
          <a:bodyPr/>
          <a:lstStyle/>
          <a:p>
            <a:pPr marL="457200" lvl="1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200" smtClean="0">
                <a:solidFill>
                  <a:srgbClr val="FF6600"/>
                </a:solidFill>
              </a:rPr>
              <a:t>	</a:t>
            </a:r>
            <a:r>
              <a:rPr lang="ru-RU" sz="2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Предлагаем Вам сотрудничество для строительства ресторанно-офисного комплекса в г.Уфе в районе Монумента Дружбы. Район удачно расположен между самыми крупными деловым и спальным районами. Который летом аккумулирует множество летних кафе</a:t>
            </a: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но при этом стационарных кафе и ресторанов в радиусе 5 км нет. Огромный транспортный поток проходит вдоль данного участка. С утра люди смогут заехать на завтрак, а вечером после работы заскочить поужинать. Размещение вывесок на здании придаст вашей фирме огромную популярность, так как данное место - лицо города. Самое популярное место на всех фотографиях. Концепция подразумевает наличие центральной широкой лестницы и бесшумного лифта. 1 этаж под представителя фаст-фуда. 2 этаж под ресторан для людей с различными доходами. Верхний этаж под элитный ресторан с выходом на эксплуатируемую крышу. Средние этажи под офисные помещения. Каждый этаж будет оборудован проветриваемым  помещением-верандой, панорамное остекление.</a:t>
            </a:r>
            <a:r>
              <a:rPr lang="en-US" sz="2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smtClean="0">
                <a:solidFill>
                  <a:schemeClr val="bg1"/>
                </a:solidFill>
                <a:latin typeface="Times New Roman" pitchFamily="18" charset="0"/>
              </a:rPr>
              <a:t>Территория облагорожена по типу тропического острова с пальмами и белым песком </a:t>
            </a:r>
            <a:r>
              <a:rPr lang="ru-RU" sz="2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определенном</a:t>
            </a:r>
            <a:r>
              <a:rPr lang="ru-RU" sz="2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случае возможно изменение концепции.  Начало строительства 1 квартал 2015г.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2463800" y="566738"/>
            <a:ext cx="5060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FFFF"/>
                </a:solidFill>
              </a:rPr>
              <a:t>Панорамное остекление офисных помещений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123456y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vbnjk3а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1556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671638" y="568325"/>
            <a:ext cx="6140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Ресторан с панорамным видом на город и реку Белая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1387740803_mc5a47c3dpvq38xhc84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555875" y="908050"/>
            <a:ext cx="56308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Сделаем город красивее</a:t>
            </a:r>
            <a:endParaRPr lang="en-US" sz="2800" b="1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28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Успейте поучаствовать в этом</a:t>
            </a:r>
          </a:p>
        </p:txBody>
      </p:sp>
      <p:sp>
        <p:nvSpPr>
          <p:cNvPr id="19459" name="Text Box 7"/>
          <p:cNvSpPr txBox="1">
            <a:spLocks noChangeArrowheads="1"/>
          </p:cNvSpPr>
          <p:nvPr/>
        </p:nvSpPr>
        <p:spPr bwMode="auto">
          <a:xfrm>
            <a:off x="3059113" y="5516563"/>
            <a:ext cx="33131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Координаты для связи и отправки бизнес плана</a:t>
            </a:r>
          </a:p>
          <a:p>
            <a:r>
              <a:rPr lang="ru-RU">
                <a:solidFill>
                  <a:srgbClr val="FFFF00"/>
                </a:solidFill>
              </a:rPr>
              <a:t>Тел. +7-919-6000-377</a:t>
            </a:r>
          </a:p>
          <a:p>
            <a:r>
              <a:rPr lang="en-US">
                <a:solidFill>
                  <a:srgbClr val="FFFF00"/>
                </a:solidFill>
              </a:rPr>
              <a:t>Email</a:t>
            </a:r>
            <a:r>
              <a:rPr lang="ru-RU">
                <a:solidFill>
                  <a:srgbClr val="FFFF00"/>
                </a:solidFill>
              </a:rPr>
              <a:t>: </a:t>
            </a:r>
            <a:r>
              <a:rPr lang="en-US">
                <a:solidFill>
                  <a:srgbClr val="FFFF00"/>
                </a:solidFill>
              </a:rPr>
              <a:t>polikamen@yandex.ru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148263" y="2708275"/>
            <a:ext cx="37639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Вложения сравнимые со стоимостью квартиры в Москве, без вида на Кремль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219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Слайд 1</vt:lpstr>
      <vt:lpstr>Коммерческое предложение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root</cp:lastModifiedBy>
  <cp:revision>20</cp:revision>
  <dcterms:created xsi:type="dcterms:W3CDTF">2014-07-07T04:45:28Z</dcterms:created>
  <dcterms:modified xsi:type="dcterms:W3CDTF">2014-08-10T13:50:54Z</dcterms:modified>
</cp:coreProperties>
</file>