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59626B5-D466-4A8F-8975-E954C67AF6D3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5B729AD-1485-4B73-BC37-4741732FDE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azg.ru/i/original_foto/997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ПЕРЕРАБАТЫВАЮЩИЙ ЗАВОД СОЛИ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C000"/>
                </a:solidFill>
                <a:latin typeface="Arial Black" pitchFamily="34" charset="0"/>
              </a:rPr>
              <a:t>ПРОИЗВОДИТЕЛЬНОСТЬ</a:t>
            </a:r>
          </a:p>
          <a:p>
            <a:r>
              <a:rPr lang="ru-RU" dirty="0" smtClean="0">
                <a:solidFill>
                  <a:srgbClr val="FFC000"/>
                </a:solidFill>
                <a:latin typeface="Arial Black" pitchFamily="34" charset="0"/>
              </a:rPr>
              <a:t>200 000 ТОНН В ГОД</a:t>
            </a:r>
            <a:endParaRPr lang="ru-RU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24578" name="Picture 2" descr="ÐÐ°ÑÑÐ¸Ð½ÐºÐ¸ Ð¿Ð¾ Ð·Ð°Ð¿ÑÐ¾ÑÑ Ð¿ÐµÑÐµÑÐ°Ð±Ð¾ÑÐºÐ° ÑÐ¾Ð»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509120"/>
            <a:ext cx="2447925" cy="2057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MVR</a:t>
            </a:r>
            <a:r>
              <a:rPr lang="ru-RU" smtClean="0"/>
              <a:t> технология очистки соли 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</a:t>
            </a:r>
            <a:r>
              <a:rPr lang="ru-RU" sz="2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рекомпрессии</a:t>
            </a:r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вторичного пара (MVR) используется для повышения энергетической эффективности процесса испарения. Его отличительная особенность от технологии многокорпусного выпаривания (ME) состоит в том, что вторичный пар сжимается, в результате чего повышается его температура, и это позволяет использовать сжатый пар снова в этом же выпарном аппарате для его нагревания. В аппарате с механической </a:t>
            </a:r>
            <a:r>
              <a:rPr lang="ru-RU" sz="2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рекомпрессией</a:t>
            </a:r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вторичного пара, используется специальный вентилятор для сжатия всего потока пара, выходящего из выпарного аппарата. Таким образом, выпарной аппарат практически не потребляет свежий пар в процессе эксплуатации и нагрев осуществляется с помощью вентилятора </a:t>
            </a:r>
            <a:r>
              <a:rPr lang="ru-RU" sz="2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рекомпрессии</a:t>
            </a:r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целью получения товарного продукта также применяются операции центрифугирования, сушки, затаривания и упаковки соли.</a:t>
            </a:r>
            <a:endParaRPr lang="ru-RU" sz="20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/>
              <a:t>Принципиальная схема технологии </a:t>
            </a:r>
            <a:r>
              <a:rPr lang="en-US" b="0" dirty="0" smtClean="0"/>
              <a:t>MVR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700808"/>
            <a:ext cx="7920880" cy="460855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52920"/>
            <a:ext cx="8568952" cy="49663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Технология переработки каменной соли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Autofit/>
          </a:bodyPr>
          <a:lstStyle/>
          <a:p>
            <a:pPr fontAlgn="base"/>
            <a: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 производства соли из сырого рассола, полученного методом подземного растворения, будет состоять из двух основных производственных стадий: стадия предварительной очистки сырого рассола; производство на солевыварочном заводе товарного продукта (соль экстра) из очищенного кондиционного рассола.</a:t>
            </a:r>
            <a:b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 стадия производства осуществляется на </a:t>
            </a:r>
            <a:r>
              <a:rPr lang="ru-RU" sz="16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промплощадке</a:t>
            </a:r>
            <a: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рассолопромысла</a:t>
            </a:r>
            <a: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отделении предварительной очистки сырого рассола. Продуктами переработки на этой стадии станут очищенный рассол, представляющий собой кондиционный продукт для дальнейшей переработки, и шламы, которые складируются в виде отходов.</a:t>
            </a:r>
            <a:b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второй стадии производства, которая осуществляется на солевыварочном заводе, используется ряд технологических процессов – выпаривание, обезвоживание, сушка и упаковка готового продукта</a:t>
            </a:r>
            <a: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. Основными продуктами солевыварочного завода будут:</a:t>
            </a:r>
            <a:b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соль экстра;</a:t>
            </a:r>
          </a:p>
          <a:p>
            <a:pPr fontAlgn="base"/>
            <a: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засоленный конденсат вторичного пара, который возвращается на </a:t>
            </a:r>
            <a:r>
              <a:rPr lang="ru-RU" sz="16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рассолопромысел</a:t>
            </a:r>
            <a: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используется для подземного растворения;</a:t>
            </a:r>
          </a:p>
          <a:p>
            <a:pPr fontAlgn="base"/>
            <a:r>
              <a:rPr lang="ru-RU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маточник, в котором повышено содержание сульфата натрия, периодически выводимый из процесса и также использующийся для подземного растворения.</a:t>
            </a:r>
          </a:p>
          <a:p>
            <a:endParaRPr lang="ru-RU" sz="16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 соли в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Во-первых, добываемое сырье предполагается перерабатывать на производственных мощностях проектируемого </a:t>
            </a:r>
            <a:r>
              <a:rPr lang="ru-RU" sz="2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солезавода</a:t>
            </a:r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получением товарного продукта – соли экстра, которая будет соответствовать требованиям ГОСТ Р 51574–2000 «Соль поваренная пищевая». А эта продукция имеет стабильный спрос на внутреннем рынке.</a:t>
            </a:r>
          </a:p>
          <a:p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Во-вторых, потенциальный объем рынка сбыта соли экстра составляет более 600 тыс. т. Это позволит решить задачу, поставленную Правительством РФ, по </a:t>
            </a:r>
            <a:r>
              <a:rPr lang="ru-RU" sz="2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импортозамещению</a:t>
            </a:r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данном рынке. При необходимости мы можем довести объем производства соли до 1 </a:t>
            </a:r>
            <a:r>
              <a:rPr lang="ru-RU" sz="2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</a:t>
            </a:r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в год.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Продукция заменит импортируемую в настоящее время из ряда зарубежных стран соль высокой степени очистки и полностью обеспечит потребности предприятий.</a:t>
            </a:r>
            <a:endParaRPr lang="ru-RU" sz="20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dirty="0" smtClean="0"/>
              <a:t>       Основные параметры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200,000 тонн в год (25тонн в час *8000 часов/год)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Сырье: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NaCl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=310g/L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4 2- =2.48g/L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2+  =1.03g/L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Mg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2+  =0.017g/L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 + =0.035g/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Готовый продукт: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NaCl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99.5%-99.9%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Влага &lt;=0.3%(можно &lt;=0.1% если требуется)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2+  &lt;=0.03%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Mg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2+  &lt;=0.01%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Размер гранул: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после просеивания через 0.84 мм сито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=0.3mm остаток &gt;=80% &lt;=0.1mm остаток &lt;=2%</a:t>
            </a:r>
          </a:p>
          <a:p>
            <a:endParaRPr lang="ru-RU" b="1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12072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Упаковка: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Упаковывать можно: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тонн в час - 50 кг мешки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тонн в час - 1000 г пакеты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установить упаковку в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бигбэги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1 тонне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Упаковки по 1 кг можно автоматически складывать в секции по 20 кг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Вручную упаковка 50 кг мешков в паллеты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Вручную упаковка 20 кг секций в паллеты.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расход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 (1.0Mpa): около 0.1 тонный на тонну соли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 природного газа около 8 Nm3 на тонну соли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Электричество 140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Kwh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тонну соли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Вода: циркулирующая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Сырье:  3.38 m3 на тонну соли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Na2CO3: около  10kg на тонну соли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NaOH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 около 0.2kg на тонну соли</a:t>
            </a:r>
          </a:p>
          <a:p>
            <a:endParaRPr lang="ru-RU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Требуется работников в смене: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Комната управления 2 человека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Упаковка 50 кг мешков 2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веловека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(для складывания в паллеты)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Упаковка 1000 г пакетов 4 человека (для складывания секций в паллеты)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Водители вилочных погрузчиков 2 человека (2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вилочника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Растворение соли и очистка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рассолы</a:t>
            </a: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Рекомендуется каустическая сода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NaOH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и карбонат натрия  (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CO 3 ) 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предварительной обработки рассола, чтобы избавиться от ионов магния 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кальция: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MgSO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 +2(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NaOH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=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SO 4  +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Mg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(OH) 2 ↓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CaSO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 +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CO3 =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SO 4  +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CaCO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3  </a:t>
            </a:r>
            <a:r>
              <a:rPr lang="ru-RU" b="1" dirty="0" smtClean="0"/>
              <a:t>↓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Себестоимость соли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расход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 (1.0Mpa): около 0.1 тонный на тонну соли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 природного газа около 8 m3(18,2 кг., 36,4 литра) на тонну соли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Электричество 140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Kwh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тонну соли    3,8р/кВт Без НДС(1 Категория), 3,64р/кВт(2 категория -необходимо установить многотарифный счетчик)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2780929"/>
            <a:ext cx="8229600" cy="3527796"/>
          </a:xfrm>
        </p:spPr>
        <p:txBody>
          <a:bodyPr>
            <a:normAutofit fontScale="67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Установка Трёхфазной поршневой газовой электростанции на 200.0 кВт — 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Generac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SG 250 промышленной серии SG,  производства США, с жидкостным охлаждением. Устанавливается на улице (всепогодный кожух). Число оборотов двигателя 1500. Установка может использоваться как резервный источник питания или как постоянный источник электроснабжения при нагрузке до 70%. Позволяет снизить затраты на подключение и проект электросетей :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Итак 1квт.ч. 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диз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топливе - 1,86 руб.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СУГ (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сжжижаный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газ) - 2,12 руб.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угле (только для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карборобота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- 1,18 руб.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пилеттах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брикетах в ТТ котле - 1,79 руб..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магистральный газ - 0,25 руб.</a:t>
            </a:r>
            <a:endParaRPr lang="ru-RU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7" name="Рисунок 6" descr="Generac SG 250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3242945" cy="2473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995936" y="260649"/>
          <a:ext cx="4104456" cy="244827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436560"/>
                <a:gridCol w="2667896"/>
              </a:tblGrid>
              <a:tr h="489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Тип генератора:</a:t>
                      </a: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Резервный/ежедневный/постоянный*</a:t>
                      </a: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89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Моторесурс:</a:t>
                      </a:r>
                      <a:endParaRPr lang="ru-RU" sz="9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30000 </a:t>
                      </a:r>
                      <a:r>
                        <a:rPr lang="ru-RU" sz="9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моточасов</a:t>
                      </a: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89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Уровень шума:</a:t>
                      </a:r>
                      <a:endParaRPr lang="ru-RU" sz="9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61 </a:t>
                      </a:r>
                      <a:r>
                        <a:rPr lang="ru-RU" sz="9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Дб</a:t>
                      </a: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89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Расход топлива:</a:t>
                      </a:r>
                      <a:endParaRPr lang="ru-RU" sz="9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На 1 кВт в час: Пропан (0,35 кг) Метан (0,42 м. куб.)</a:t>
                      </a: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89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Автозапуск:</a:t>
                      </a:r>
                      <a:endParaRPr lang="ru-RU" sz="9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785"/>
                        </a:lnSpc>
                        <a:spcAft>
                          <a:spcPts val="605"/>
                        </a:spcAft>
                      </a:pPr>
                      <a:r>
                        <a:rPr lang="ru-RU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Дополнительная опция: смотрите в закладке - Автозапуск</a:t>
                      </a:r>
                      <a:endParaRPr lang="ru-RU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СЕБЕСТОИМОСТИ СОЛИ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Расход природного газа около 8 m3(18,2 кг., 36,4 литра) на тонну соли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Электричество 140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Kwh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тонну соли    </a:t>
            </a:r>
          </a:p>
          <a:p>
            <a:pPr lvl="0"/>
            <a:r>
              <a:rPr lang="ru-RU" b="1" u="sng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Используем газ и электроэнергию.</a:t>
            </a:r>
            <a:endParaRPr lang="ru-RU" b="1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 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8 m3 + 140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Kwh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= 1,31 р. + 596,8 р. = 508,11 р./т.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 килограмм соли ложится 0,51 р.</a:t>
            </a:r>
          </a:p>
          <a:p>
            <a:pPr lvl="0"/>
            <a:r>
              <a:rPr lang="ru-RU" b="1" u="sng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Используем газ (газогенератор)</a:t>
            </a:r>
            <a:endParaRPr lang="ru-RU" b="1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 </a:t>
            </a:r>
          </a:p>
          <a:p>
            <a:pPr lvl="0"/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m3 + 21,6 m3  = 111,4 m3 = 18,25 р./т.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На килограмм соли ложится 0,02 р.</a:t>
            </a:r>
          </a:p>
          <a:p>
            <a:r>
              <a:rPr lang="ru-RU" b="1" u="sng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Продажа соли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– цена на 12.06.18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- экстра 10 р./кг.(ООО "МООЙЛ" )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-1 сорт 6 р./кг. (ООО «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Руссоль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»)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200000 тонн – 200 000 000 кг. Х 5р. = 1 000 000 000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р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/год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Сравнительный анализ подобного проекта в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Компания ПАО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«Соль Руси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собирается реализовать подобный проект. </a:t>
            </a:r>
            <a:endParaRPr lang="ru-RU" b="1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37160" indent="0">
              <a:buNone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Общей стоимостью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 проекта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млрд. руб., первая очередь завода, рассчитанная на производство 150 тыс. т соли в год, потребует около 2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млрд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руб. 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Нами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стоимостью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 в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1 000 000 000 рублей.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окупаемости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три-четыре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года.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2-месячный для подготовки технических рабочих чертежей (рисунки строительства и основные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рисунки могут быть даны через 30 дней),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Строительство: 90 дней(может начинаться в то же время, когда оборудование изготавливается) *** Нестандартное производственное оборудование, закупки стандартного оборудования и  установка: 5-месяцев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Отгрузка и таможенное разрешение: 40-50 дней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Электричество и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установка оборудование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обработка,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установка трубопровода: 1 месяц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Пробный прогон, тестируя и отлаживая: 10 дней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недели обучения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 покупателя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Готовая земля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Готовая лицензия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Водоснабжение: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Поставка топлива и топливный резервуар согласно необходимому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Гражданское строительство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Местная доставка, подъем и другие строительные работы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Монтажные инструменты и оборудование,  технический персонал/инженеры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Еда и жилье для инженеров посланных поставщиком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Безопасность и страховка для персонала посланных поставщиком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Рабочие и инженеры, будут обучены для управления оборудованием, обычными машинами и обслуживание техники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Техническое обслуживание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Продавец предоставит ноу-хау, техническое и технологическое оборудование и обеспечит сервис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Технологическая блок-схема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Оборудование, трубопроводы, клапаны, инструменты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системные детали управления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Договоренность расположения оборудования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строительный рисунок для фабрики общий план, проектируйте для требуемых строительных работ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Подробное руководство производственной деятельности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Покупатель не должен публиковать документы ни кому (технические данные), не получив разрешение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Гарантия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Действует в течении12-месяцев после установки и тестирования, но в пределах 18-месячного после 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endParaRPr lang="ru-RU" b="1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какое-либо оборудование, части терпят неудачу вследствие производственной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проблемы, 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предоставляется замена. И транспортные расходы инженеров будет оплачивать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продавец (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путешествие требуется во время гарантийного срока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b="1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 время работы завода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Даст обучение инженерам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покупателя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как сделать надлежащее обслуживание завода, и решение возможных проблем, которые могут , происходить во время деятельности завода.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тем, должен всегда давать бесплатные консультации в любое время после гарантийного срока</a:t>
            </a: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случае, если  проблемы, местные инженеры не смогли решить, решает, продавец пошлет инженера (инженеров) на фабрику покупателей, чтобы помочь решить проблемы.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Монтаж &amp; Отладка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Продавец пошлет инженеров, чтобы контролировать и вести монтаж завода и контролировать запуск 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предприятия. </a:t>
            </a:r>
            <a:endParaRPr lang="ru-RU" b="1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Покупатель должен оплатить авиабилеты, еду &amp; размещение и зарплату 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USD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100/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каждого инженера.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124</TotalTime>
  <Words>667</Words>
  <Application>Microsoft Office PowerPoint</Application>
  <PresentationFormat>Экран (4:3)</PresentationFormat>
  <Paragraphs>102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Arial Black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ПЕРЕРАБАТЫВАЮЩИЙ ЗАВОД СОЛИ</vt:lpstr>
      <vt:lpstr>MVR технология очистки соли </vt:lpstr>
      <vt:lpstr>Принципиальная схема технологии MVR</vt:lpstr>
      <vt:lpstr>Технология переработки каменной соли</vt:lpstr>
      <vt:lpstr>Рынок соли в России</vt:lpstr>
      <vt:lpstr>       Основные параметры</vt:lpstr>
      <vt:lpstr>Презентация PowerPoint</vt:lpstr>
      <vt:lpstr>Презентация PowerPoint</vt:lpstr>
      <vt:lpstr>Себестоимость соли</vt:lpstr>
      <vt:lpstr>Презентация PowerPoint</vt:lpstr>
      <vt:lpstr>РАСЧЕТ СЕБЕСТОИМОСТИ СОЛИ </vt:lpstr>
      <vt:lpstr>Сравнительный анализ подобного проекта в России</vt:lpstr>
      <vt:lpstr>Подготовка</vt:lpstr>
      <vt:lpstr>От покупателя</vt:lpstr>
      <vt:lpstr>Техническое обслуживание</vt:lpstr>
      <vt:lpstr>Гарантия</vt:lpstr>
      <vt:lpstr>Во время работы завода</vt:lpstr>
      <vt:lpstr> Монтаж &amp; Отладка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ПЕРЕРАБАТЫВАЮЩИЙ ЗАВОД СОЛИ</dc:title>
  <dc:creator>Sergey</dc:creator>
  <cp:lastModifiedBy>Юлия</cp:lastModifiedBy>
  <cp:revision>13</cp:revision>
  <dcterms:created xsi:type="dcterms:W3CDTF">2018-05-04T05:47:20Z</dcterms:created>
  <dcterms:modified xsi:type="dcterms:W3CDTF">2018-05-08T06:38:45Z</dcterms:modified>
</cp:coreProperties>
</file>