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59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DEE4-C31B-4BEE-8E69-BCA8D3072876}" type="datetimeFigureOut">
              <a:rPr lang="ru-RU" smtClean="0"/>
              <a:t>22.07.2019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E224-FAA9-49E1-BB37-274EB8BD4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DEE4-C31B-4BEE-8E69-BCA8D3072876}" type="datetimeFigureOut">
              <a:rPr lang="ru-RU" smtClean="0"/>
              <a:t>22.07.2019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E224-FAA9-49E1-BB37-274EB8BD4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DEE4-C31B-4BEE-8E69-BCA8D3072876}" type="datetimeFigureOut">
              <a:rPr lang="ru-RU" smtClean="0"/>
              <a:t>22.07.2019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E224-FAA9-49E1-BB37-274EB8BD4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DEE4-C31B-4BEE-8E69-BCA8D3072876}" type="datetimeFigureOut">
              <a:rPr lang="ru-RU" smtClean="0"/>
              <a:t>22.07.2019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E224-FAA9-49E1-BB37-274EB8BD4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DEE4-C31B-4BEE-8E69-BCA8D3072876}" type="datetimeFigureOut">
              <a:rPr lang="ru-RU" smtClean="0"/>
              <a:t>22.07.2019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E224-FAA9-49E1-BB37-274EB8BD4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DEE4-C31B-4BEE-8E69-BCA8D3072876}" type="datetimeFigureOut">
              <a:rPr lang="ru-RU" smtClean="0"/>
              <a:t>22.07.2019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E224-FAA9-49E1-BB37-274EB8BD4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DEE4-C31B-4BEE-8E69-BCA8D3072876}" type="datetimeFigureOut">
              <a:rPr lang="ru-RU" smtClean="0"/>
              <a:t>22.07.2019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E224-FAA9-49E1-BB37-274EB8BD4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DEE4-C31B-4BEE-8E69-BCA8D3072876}" type="datetimeFigureOut">
              <a:rPr lang="ru-RU" smtClean="0"/>
              <a:t>22.07.2019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E224-FAA9-49E1-BB37-274EB8BD4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DEE4-C31B-4BEE-8E69-BCA8D3072876}" type="datetimeFigureOut">
              <a:rPr lang="ru-RU" smtClean="0"/>
              <a:t>22.07.2019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E224-FAA9-49E1-BB37-274EB8BD4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DEE4-C31B-4BEE-8E69-BCA8D3072876}" type="datetimeFigureOut">
              <a:rPr lang="ru-RU" smtClean="0"/>
              <a:t>22.07.2019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E224-FAA9-49E1-BB37-274EB8BD4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DEE4-C31B-4BEE-8E69-BCA8D3072876}" type="datetimeFigureOut">
              <a:rPr lang="ru-RU" smtClean="0"/>
              <a:t>22.07.2019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E224-FAA9-49E1-BB37-274EB8BD4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FDEE4-C31B-4BEE-8E69-BCA8D3072876}" type="datetimeFigureOut">
              <a:rPr lang="ru-RU" smtClean="0"/>
              <a:t>22.07.2019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8E224-FAA9-49E1-BB37-274EB8BD439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571480"/>
            <a:ext cx="87154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Прототип-Концепция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Кувайцева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«Двухвинтовой винтокрыл с изменяемой схемой расположения винтов»</a:t>
            </a: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Полётный режим.jpg"/>
          <p:cNvPicPr>
            <a:picLocks noChangeAspect="1"/>
          </p:cNvPicPr>
          <p:nvPr/>
        </p:nvPicPr>
        <p:blipFill>
          <a:blip r:embed="rId2">
            <a:grayscl/>
            <a:lum bright="-10000" contrast="10000"/>
          </a:blip>
          <a:stretch>
            <a:fillRect/>
          </a:stretch>
        </p:blipFill>
        <p:spPr>
          <a:xfrm>
            <a:off x="0" y="1928802"/>
            <a:ext cx="9144000" cy="41264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85728"/>
            <a:ext cx="87154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создание вертолёта для городских перевозок пассажиров внутри крупных мегаполисов, перед конструкторами встаёт ряд проблем:</a:t>
            </a:r>
          </a:p>
          <a:p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узкие улицы;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наличие городских ЛЭП и фонарей уличного освещения;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мало места даже для проектирования вертолетных площадок;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проектами большинства домов не предусмотрено создание посадочных площадок для вертолётов;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относительная дороговизна перевозок.</a:t>
            </a:r>
          </a:p>
          <a:p>
            <a:pPr>
              <a:buFontTx/>
              <a:buChar char="-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14290"/>
            <a:ext cx="871543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Концепция вертолёта с изменяемой схемой расположения винтов, решает большинство вышеперечисленных вопросов:</a:t>
            </a:r>
          </a:p>
          <a:p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вухвинтовая схема винтокрыла позволяет уменьшить диаметр винтов, что позволяет садиться на относительно узкие площадки улиц города при их продольном расположении;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лопасти несущих винтов расположены  высоко и позволяют садиться там, где рядом с винтокрылом имеются посторонние объекты (машины, заборы);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продольная схема винтов затрудняет прямолинейны полёт, вызывает влияние воздушных потоков переднего винта на задний, поэтому схема изменяемая; 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схема не требует дополнительных двигателей или двигателей, расположенных иначе, чем у выпускаемых серийно  вертолётов;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схема не требует дополнительных двигателей и позволит лететь с большей скоростью, чем у имеющихся концепций прототипов  Ми-Х1 и Ка-92.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олётный режим.jpg"/>
          <p:cNvPicPr>
            <a:picLocks noChangeAspect="1"/>
          </p:cNvPicPr>
          <p:nvPr/>
        </p:nvPicPr>
        <p:blipFill>
          <a:blip r:embed="rId2">
            <a:grayscl/>
            <a:lum bright="-10000" contrast="10000"/>
          </a:blip>
          <a:srcRect t="27700"/>
          <a:stretch>
            <a:fillRect/>
          </a:stretch>
        </p:blipFill>
        <p:spPr>
          <a:xfrm>
            <a:off x="0" y="0"/>
            <a:ext cx="9144000" cy="2643182"/>
          </a:xfrm>
          <a:prstGeom prst="rect">
            <a:avLst/>
          </a:prstGeom>
        </p:spPr>
      </p:pic>
      <p:pic>
        <p:nvPicPr>
          <p:cNvPr id="2" name="Рисунок 1" descr="Взлётный режим.jpg"/>
          <p:cNvPicPr>
            <a:picLocks noChangeAspect="1"/>
          </p:cNvPicPr>
          <p:nvPr/>
        </p:nvPicPr>
        <p:blipFill>
          <a:blip r:embed="rId3">
            <a:lum bright="-10000" contrast="10000"/>
          </a:blip>
          <a:srcRect b="7507"/>
          <a:stretch>
            <a:fillRect/>
          </a:stretch>
        </p:blipFill>
        <p:spPr>
          <a:xfrm>
            <a:off x="0" y="4572008"/>
            <a:ext cx="9144000" cy="2285992"/>
          </a:xfrm>
          <a:prstGeom prst="rect">
            <a:avLst/>
          </a:prstGeom>
        </p:spPr>
      </p:pic>
      <p:pic>
        <p:nvPicPr>
          <p:cNvPr id="3" name="Рисунок 2" descr="Переходный режим.jpg"/>
          <p:cNvPicPr>
            <a:picLocks noChangeAspect="1"/>
          </p:cNvPicPr>
          <p:nvPr/>
        </p:nvPicPr>
        <p:blipFill>
          <a:blip r:embed="rId4">
            <a:lum bright="-10000" contrast="10000"/>
          </a:blip>
          <a:stretch>
            <a:fillRect/>
          </a:stretch>
        </p:blipFill>
        <p:spPr>
          <a:xfrm>
            <a:off x="0" y="2071678"/>
            <a:ext cx="9144000" cy="2498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714356"/>
            <a:ext cx="75724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ВНИМАНИЕ! 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Уважаемые члены конкурсной комиссии!</a:t>
            </a:r>
          </a:p>
          <a:p>
            <a:pPr algn="just"/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Автором дополнительно разработана ноу-хау для Ка-92 и Ми – Х1, которая позволяет отказаться от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автожирной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схемы винта и хвостового рулевого винта, при этом крейсерская скорость серийно-выпускаемого вертолёта увеличивается теоретически минимум в 2 раза.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230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333</dc:creator>
  <cp:lastModifiedBy>333</cp:lastModifiedBy>
  <cp:revision>7</cp:revision>
  <dcterms:created xsi:type="dcterms:W3CDTF">2019-07-22T17:43:24Z</dcterms:created>
  <dcterms:modified xsi:type="dcterms:W3CDTF">2019-07-22T18:46:53Z</dcterms:modified>
</cp:coreProperties>
</file>